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  <p:sldId id="282" r:id="rId3"/>
    <p:sldId id="279" r:id="rId4"/>
    <p:sldId id="278" r:id="rId5"/>
    <p:sldId id="260" r:id="rId6"/>
    <p:sldId id="261" r:id="rId7"/>
    <p:sldId id="263" r:id="rId8"/>
    <p:sldId id="264" r:id="rId9"/>
    <p:sldId id="268" r:id="rId10"/>
    <p:sldId id="269" r:id="rId11"/>
    <p:sldId id="270" r:id="rId12"/>
    <p:sldId id="266" r:id="rId13"/>
    <p:sldId id="271" r:id="rId14"/>
    <p:sldId id="265" r:id="rId15"/>
    <p:sldId id="272" r:id="rId16"/>
    <p:sldId id="273" r:id="rId17"/>
    <p:sldId id="274" r:id="rId18"/>
    <p:sldId id="281" r:id="rId19"/>
    <p:sldId id="280" r:id="rId20"/>
    <p:sldId id="277" r:id="rId21"/>
    <p:sldId id="275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5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20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5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EE435E-B12A-4D49-8888-B323E3C18FEE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5FA6A2B-EB84-4B48-9C23-8043D8EAFBB5}">
      <dgm:prSet/>
      <dgm:spPr/>
      <dgm:t>
        <a:bodyPr/>
        <a:lstStyle/>
        <a:p>
          <a:pPr>
            <a:lnSpc>
              <a:spcPct val="100000"/>
            </a:lnSpc>
          </a:pPr>
          <a:r>
            <a:rPr lang="ru-RU"/>
            <a:t>1. Мысли связанные с ожиданиями;</a:t>
          </a:r>
          <a:endParaRPr lang="en-US"/>
        </a:p>
      </dgm:t>
    </dgm:pt>
    <dgm:pt modelId="{5A0D2C45-2083-4CAE-B6E7-3BEB0185A980}" type="parTrans" cxnId="{AD639220-74F0-4091-B051-20EE7EF46924}">
      <dgm:prSet/>
      <dgm:spPr/>
      <dgm:t>
        <a:bodyPr/>
        <a:lstStyle/>
        <a:p>
          <a:endParaRPr lang="en-US"/>
        </a:p>
      </dgm:t>
    </dgm:pt>
    <dgm:pt modelId="{B06C0167-7EF8-43A9-A3EC-86ECBB0600E7}" type="sibTrans" cxnId="{AD639220-74F0-4091-B051-20EE7EF4692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B05C835-B3D8-4FEC-BF58-1595C7D24F30}">
      <dgm:prSet/>
      <dgm:spPr/>
      <dgm:t>
        <a:bodyPr/>
        <a:lstStyle/>
        <a:p>
          <a:pPr>
            <a:lnSpc>
              <a:spcPct val="100000"/>
            </a:lnSpc>
          </a:pPr>
          <a:r>
            <a:rPr lang="ru-RU"/>
            <a:t>2. Психологическая мобилизованность с вегетативными реакциями;</a:t>
          </a:r>
          <a:endParaRPr lang="en-US"/>
        </a:p>
      </dgm:t>
    </dgm:pt>
    <dgm:pt modelId="{8B562EE5-FCBB-4AA0-A644-540B2A7C2847}" type="parTrans" cxnId="{13A05486-BE7F-4165-9C8A-9D3AD6851078}">
      <dgm:prSet/>
      <dgm:spPr/>
      <dgm:t>
        <a:bodyPr/>
        <a:lstStyle/>
        <a:p>
          <a:endParaRPr lang="en-US"/>
        </a:p>
      </dgm:t>
    </dgm:pt>
    <dgm:pt modelId="{F61B4FCB-F5BA-45BC-9122-029CD543A965}" type="sibTrans" cxnId="{13A05486-BE7F-4165-9C8A-9D3AD685107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90B749B-B030-4740-93B2-E5C6E448137F}">
      <dgm:prSet/>
      <dgm:spPr/>
      <dgm:t>
        <a:bodyPr/>
        <a:lstStyle/>
        <a:p>
          <a:pPr>
            <a:lnSpc>
              <a:spcPct val="100000"/>
            </a:lnSpc>
          </a:pPr>
          <a:r>
            <a:rPr lang="ru-RU"/>
            <a:t>3. Гипервентиляционный синдром и его эквиваленты</a:t>
          </a:r>
          <a:endParaRPr lang="en-US"/>
        </a:p>
      </dgm:t>
    </dgm:pt>
    <dgm:pt modelId="{C44E29A0-FC63-41E5-ACE0-7FD8065AC9F1}" type="parTrans" cxnId="{3D748568-EB96-4A7D-9082-98D6FB5C2D31}">
      <dgm:prSet/>
      <dgm:spPr/>
      <dgm:t>
        <a:bodyPr/>
        <a:lstStyle/>
        <a:p>
          <a:endParaRPr lang="en-US"/>
        </a:p>
      </dgm:t>
    </dgm:pt>
    <dgm:pt modelId="{E01B45E6-ED83-4706-8D83-4D133E35CACD}" type="sibTrans" cxnId="{3D748568-EB96-4A7D-9082-98D6FB5C2D3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B73AF95-3979-4DED-8982-CC79701DF105}">
      <dgm:prSet/>
      <dgm:spPr/>
      <dgm:t>
        <a:bodyPr/>
        <a:lstStyle/>
        <a:p>
          <a:pPr>
            <a:lnSpc>
              <a:spcPct val="100000"/>
            </a:lnSpc>
          </a:pPr>
          <a:r>
            <a:rPr lang="ru-RU"/>
            <a:t>4. Ограниченность планирования и занятости (это новая позиция)</a:t>
          </a:r>
          <a:endParaRPr lang="en-US"/>
        </a:p>
      </dgm:t>
    </dgm:pt>
    <dgm:pt modelId="{FA8E10F2-FFFE-4AE6-A05B-A36C1E565904}" type="parTrans" cxnId="{974F39D7-0857-4537-BF9B-9A82336BCEBF}">
      <dgm:prSet/>
      <dgm:spPr/>
      <dgm:t>
        <a:bodyPr/>
        <a:lstStyle/>
        <a:p>
          <a:endParaRPr lang="en-US"/>
        </a:p>
      </dgm:t>
    </dgm:pt>
    <dgm:pt modelId="{DEB2D211-C369-4F7A-A5FA-9A120A9CDEA7}" type="sibTrans" cxnId="{974F39D7-0857-4537-BF9B-9A82336BCEB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401ADAD-36C2-4382-8713-C069ED9E0319}">
      <dgm:prSet/>
      <dgm:spPr/>
      <dgm:t>
        <a:bodyPr/>
        <a:lstStyle/>
        <a:p>
          <a:pPr>
            <a:lnSpc>
              <a:spcPct val="100000"/>
            </a:lnSpc>
          </a:pPr>
          <a:r>
            <a:rPr lang="ru-RU"/>
            <a:t>5. Отсутствие кризисных планов</a:t>
          </a:r>
          <a:endParaRPr lang="en-US"/>
        </a:p>
      </dgm:t>
    </dgm:pt>
    <dgm:pt modelId="{28F2A4D6-1658-415F-B23E-A2382235D2B1}" type="parTrans" cxnId="{DB1A2FD0-7630-4E3A-9ED5-5B873A7851DA}">
      <dgm:prSet/>
      <dgm:spPr/>
      <dgm:t>
        <a:bodyPr/>
        <a:lstStyle/>
        <a:p>
          <a:endParaRPr lang="en-US"/>
        </a:p>
      </dgm:t>
    </dgm:pt>
    <dgm:pt modelId="{B7BEB36D-F80F-450A-B35B-57C3961CCF74}" type="sibTrans" cxnId="{DB1A2FD0-7630-4E3A-9ED5-5B873A7851DA}">
      <dgm:prSet/>
      <dgm:spPr/>
      <dgm:t>
        <a:bodyPr/>
        <a:lstStyle/>
        <a:p>
          <a:endParaRPr lang="en-US"/>
        </a:p>
      </dgm:t>
    </dgm:pt>
    <dgm:pt modelId="{7B8F827F-59AD-4F04-9834-A69E7F7A49C4}" type="pres">
      <dgm:prSet presAssocID="{11EE435E-B12A-4D49-8888-B323E3C18FEE}" presName="diagram" presStyleCnt="0">
        <dgm:presLayoutVars>
          <dgm:dir/>
          <dgm:resizeHandles val="exact"/>
        </dgm:presLayoutVars>
      </dgm:prSet>
      <dgm:spPr/>
    </dgm:pt>
    <dgm:pt modelId="{8AD61630-1D5C-41FA-A4CC-D760E7343512}" type="pres">
      <dgm:prSet presAssocID="{15FA6A2B-EB84-4B48-9C23-8043D8EAFBB5}" presName="node" presStyleLbl="node1" presStyleIdx="0" presStyleCnt="5">
        <dgm:presLayoutVars>
          <dgm:bulletEnabled val="1"/>
        </dgm:presLayoutVars>
      </dgm:prSet>
      <dgm:spPr/>
    </dgm:pt>
    <dgm:pt modelId="{75DA6D2F-1C81-4C46-9FF7-97812AB31C02}" type="pres">
      <dgm:prSet presAssocID="{B06C0167-7EF8-43A9-A3EC-86ECBB0600E7}" presName="sibTrans" presStyleCnt="0"/>
      <dgm:spPr/>
    </dgm:pt>
    <dgm:pt modelId="{88663C92-043D-4BAE-B342-FDD61343F381}" type="pres">
      <dgm:prSet presAssocID="{2B05C835-B3D8-4FEC-BF58-1595C7D24F30}" presName="node" presStyleLbl="node1" presStyleIdx="1" presStyleCnt="5">
        <dgm:presLayoutVars>
          <dgm:bulletEnabled val="1"/>
        </dgm:presLayoutVars>
      </dgm:prSet>
      <dgm:spPr/>
    </dgm:pt>
    <dgm:pt modelId="{C6E19186-E08B-4680-B5F1-E572E56C813A}" type="pres">
      <dgm:prSet presAssocID="{F61B4FCB-F5BA-45BC-9122-029CD543A965}" presName="sibTrans" presStyleCnt="0"/>
      <dgm:spPr/>
    </dgm:pt>
    <dgm:pt modelId="{5FFE386E-6B76-45B4-9CE8-DB20ECAB7F72}" type="pres">
      <dgm:prSet presAssocID="{B90B749B-B030-4740-93B2-E5C6E448137F}" presName="node" presStyleLbl="node1" presStyleIdx="2" presStyleCnt="5">
        <dgm:presLayoutVars>
          <dgm:bulletEnabled val="1"/>
        </dgm:presLayoutVars>
      </dgm:prSet>
      <dgm:spPr/>
    </dgm:pt>
    <dgm:pt modelId="{B577297F-1443-4C2D-8A53-E8D8730284A2}" type="pres">
      <dgm:prSet presAssocID="{E01B45E6-ED83-4706-8D83-4D133E35CACD}" presName="sibTrans" presStyleCnt="0"/>
      <dgm:spPr/>
    </dgm:pt>
    <dgm:pt modelId="{D9BE04BF-D59E-45E1-8C07-16F8193DAEC1}" type="pres">
      <dgm:prSet presAssocID="{AB73AF95-3979-4DED-8982-CC79701DF105}" presName="node" presStyleLbl="node1" presStyleIdx="3" presStyleCnt="5">
        <dgm:presLayoutVars>
          <dgm:bulletEnabled val="1"/>
        </dgm:presLayoutVars>
      </dgm:prSet>
      <dgm:spPr/>
    </dgm:pt>
    <dgm:pt modelId="{F1A996FE-ECD6-4274-986F-23812911B2A5}" type="pres">
      <dgm:prSet presAssocID="{DEB2D211-C369-4F7A-A5FA-9A120A9CDEA7}" presName="sibTrans" presStyleCnt="0"/>
      <dgm:spPr/>
    </dgm:pt>
    <dgm:pt modelId="{284D73C6-A65C-4C5C-8E60-C3029AFF0720}" type="pres">
      <dgm:prSet presAssocID="{7401ADAD-36C2-4382-8713-C069ED9E0319}" presName="node" presStyleLbl="node1" presStyleIdx="4" presStyleCnt="5">
        <dgm:presLayoutVars>
          <dgm:bulletEnabled val="1"/>
        </dgm:presLayoutVars>
      </dgm:prSet>
      <dgm:spPr/>
    </dgm:pt>
  </dgm:ptLst>
  <dgm:cxnLst>
    <dgm:cxn modelId="{883DF519-1EE5-4838-8607-63D3CB3DF077}" type="presOf" srcId="{B90B749B-B030-4740-93B2-E5C6E448137F}" destId="{5FFE386E-6B76-45B4-9CE8-DB20ECAB7F72}" srcOrd="0" destOrd="0" presId="urn:microsoft.com/office/officeart/2005/8/layout/default"/>
    <dgm:cxn modelId="{AD639220-74F0-4091-B051-20EE7EF46924}" srcId="{11EE435E-B12A-4D49-8888-B323E3C18FEE}" destId="{15FA6A2B-EB84-4B48-9C23-8043D8EAFBB5}" srcOrd="0" destOrd="0" parTransId="{5A0D2C45-2083-4CAE-B6E7-3BEB0185A980}" sibTransId="{B06C0167-7EF8-43A9-A3EC-86ECBB0600E7}"/>
    <dgm:cxn modelId="{DDB72746-BB82-4546-9906-AA9830C6286F}" type="presOf" srcId="{15FA6A2B-EB84-4B48-9C23-8043D8EAFBB5}" destId="{8AD61630-1D5C-41FA-A4CC-D760E7343512}" srcOrd="0" destOrd="0" presId="urn:microsoft.com/office/officeart/2005/8/layout/default"/>
    <dgm:cxn modelId="{3D748568-EB96-4A7D-9082-98D6FB5C2D31}" srcId="{11EE435E-B12A-4D49-8888-B323E3C18FEE}" destId="{B90B749B-B030-4740-93B2-E5C6E448137F}" srcOrd="2" destOrd="0" parTransId="{C44E29A0-FC63-41E5-ACE0-7FD8065AC9F1}" sibTransId="{E01B45E6-ED83-4706-8D83-4D133E35CACD}"/>
    <dgm:cxn modelId="{806BE570-5EB0-4CD5-A7A7-B9A393F29CAA}" type="presOf" srcId="{11EE435E-B12A-4D49-8888-B323E3C18FEE}" destId="{7B8F827F-59AD-4F04-9834-A69E7F7A49C4}" srcOrd="0" destOrd="0" presId="urn:microsoft.com/office/officeart/2005/8/layout/default"/>
    <dgm:cxn modelId="{13A05486-BE7F-4165-9C8A-9D3AD6851078}" srcId="{11EE435E-B12A-4D49-8888-B323E3C18FEE}" destId="{2B05C835-B3D8-4FEC-BF58-1595C7D24F30}" srcOrd="1" destOrd="0" parTransId="{8B562EE5-FCBB-4AA0-A644-540B2A7C2847}" sibTransId="{F61B4FCB-F5BA-45BC-9122-029CD543A965}"/>
    <dgm:cxn modelId="{29186F9E-B3B5-4BCC-A018-DFCAFE5B8D27}" type="presOf" srcId="{2B05C835-B3D8-4FEC-BF58-1595C7D24F30}" destId="{88663C92-043D-4BAE-B342-FDD61343F381}" srcOrd="0" destOrd="0" presId="urn:microsoft.com/office/officeart/2005/8/layout/default"/>
    <dgm:cxn modelId="{DB1A2FD0-7630-4E3A-9ED5-5B873A7851DA}" srcId="{11EE435E-B12A-4D49-8888-B323E3C18FEE}" destId="{7401ADAD-36C2-4382-8713-C069ED9E0319}" srcOrd="4" destOrd="0" parTransId="{28F2A4D6-1658-415F-B23E-A2382235D2B1}" sibTransId="{B7BEB36D-F80F-450A-B35B-57C3961CCF74}"/>
    <dgm:cxn modelId="{974F39D7-0857-4537-BF9B-9A82336BCEBF}" srcId="{11EE435E-B12A-4D49-8888-B323E3C18FEE}" destId="{AB73AF95-3979-4DED-8982-CC79701DF105}" srcOrd="3" destOrd="0" parTransId="{FA8E10F2-FFFE-4AE6-A05B-A36C1E565904}" sibTransId="{DEB2D211-C369-4F7A-A5FA-9A120A9CDEA7}"/>
    <dgm:cxn modelId="{FA8F75E6-F121-4A71-BEA6-C015ABE3CD57}" type="presOf" srcId="{AB73AF95-3979-4DED-8982-CC79701DF105}" destId="{D9BE04BF-D59E-45E1-8C07-16F8193DAEC1}" srcOrd="0" destOrd="0" presId="urn:microsoft.com/office/officeart/2005/8/layout/default"/>
    <dgm:cxn modelId="{76E247EE-273E-41BB-8FB4-A7E4E358404F}" type="presOf" srcId="{7401ADAD-36C2-4382-8713-C069ED9E0319}" destId="{284D73C6-A65C-4C5C-8E60-C3029AFF0720}" srcOrd="0" destOrd="0" presId="urn:microsoft.com/office/officeart/2005/8/layout/default"/>
    <dgm:cxn modelId="{BD2E30A3-738B-43A0-ACEC-28F0E751755E}" type="presParOf" srcId="{7B8F827F-59AD-4F04-9834-A69E7F7A49C4}" destId="{8AD61630-1D5C-41FA-A4CC-D760E7343512}" srcOrd="0" destOrd="0" presId="urn:microsoft.com/office/officeart/2005/8/layout/default"/>
    <dgm:cxn modelId="{33EC2113-2C65-415E-804E-4F7D12710C14}" type="presParOf" srcId="{7B8F827F-59AD-4F04-9834-A69E7F7A49C4}" destId="{75DA6D2F-1C81-4C46-9FF7-97812AB31C02}" srcOrd="1" destOrd="0" presId="urn:microsoft.com/office/officeart/2005/8/layout/default"/>
    <dgm:cxn modelId="{734DF456-40A0-40EB-807D-C948CD56E9C6}" type="presParOf" srcId="{7B8F827F-59AD-4F04-9834-A69E7F7A49C4}" destId="{88663C92-043D-4BAE-B342-FDD61343F381}" srcOrd="2" destOrd="0" presId="urn:microsoft.com/office/officeart/2005/8/layout/default"/>
    <dgm:cxn modelId="{2369840D-CB70-4949-AC39-C96AE8CD4D19}" type="presParOf" srcId="{7B8F827F-59AD-4F04-9834-A69E7F7A49C4}" destId="{C6E19186-E08B-4680-B5F1-E572E56C813A}" srcOrd="3" destOrd="0" presId="urn:microsoft.com/office/officeart/2005/8/layout/default"/>
    <dgm:cxn modelId="{724D064F-885D-40DC-8BD3-02F390C12E6F}" type="presParOf" srcId="{7B8F827F-59AD-4F04-9834-A69E7F7A49C4}" destId="{5FFE386E-6B76-45B4-9CE8-DB20ECAB7F72}" srcOrd="4" destOrd="0" presId="urn:microsoft.com/office/officeart/2005/8/layout/default"/>
    <dgm:cxn modelId="{DB6E4425-2E80-424B-9A52-7EDFBD7D0A61}" type="presParOf" srcId="{7B8F827F-59AD-4F04-9834-A69E7F7A49C4}" destId="{B577297F-1443-4C2D-8A53-E8D8730284A2}" srcOrd="5" destOrd="0" presId="urn:microsoft.com/office/officeart/2005/8/layout/default"/>
    <dgm:cxn modelId="{43E89866-6EB2-4018-AA47-6CE41DAC73B1}" type="presParOf" srcId="{7B8F827F-59AD-4F04-9834-A69E7F7A49C4}" destId="{D9BE04BF-D59E-45E1-8C07-16F8193DAEC1}" srcOrd="6" destOrd="0" presId="urn:microsoft.com/office/officeart/2005/8/layout/default"/>
    <dgm:cxn modelId="{CDBFAE08-3863-4A5D-A555-815541F1B9BB}" type="presParOf" srcId="{7B8F827F-59AD-4F04-9834-A69E7F7A49C4}" destId="{F1A996FE-ECD6-4274-986F-23812911B2A5}" srcOrd="7" destOrd="0" presId="urn:microsoft.com/office/officeart/2005/8/layout/default"/>
    <dgm:cxn modelId="{EC95EED9-9FCB-4EB1-AA42-917077ED5D4D}" type="presParOf" srcId="{7B8F827F-59AD-4F04-9834-A69E7F7A49C4}" destId="{284D73C6-A65C-4C5C-8E60-C3029AFF072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58329B-B78F-4742-974B-8077A62FD7E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AEDEBC3-5671-4B44-817A-F68485FA491E}">
      <dgm:prSet/>
      <dgm:spPr/>
      <dgm:t>
        <a:bodyPr/>
        <a:lstStyle/>
        <a:p>
          <a:r>
            <a:rPr lang="ru-RU"/>
            <a:t>Наиболее частые симптомы: тахикардия, потливость, головокружение, одышка, тремор, переживание неконтролируемого страха </a:t>
          </a:r>
          <a:endParaRPr lang="en-US"/>
        </a:p>
      </dgm:t>
    </dgm:pt>
    <dgm:pt modelId="{4BD92C4F-5848-4271-A8F7-BACD54BBD463}" type="parTrans" cxnId="{8176C7AC-1E2C-49AC-A478-0BBF31DEE62E}">
      <dgm:prSet/>
      <dgm:spPr/>
      <dgm:t>
        <a:bodyPr/>
        <a:lstStyle/>
        <a:p>
          <a:endParaRPr lang="en-US"/>
        </a:p>
      </dgm:t>
    </dgm:pt>
    <dgm:pt modelId="{FAA7C275-70C9-485C-BBB5-BCFF71ABBE15}" type="sibTrans" cxnId="{8176C7AC-1E2C-49AC-A478-0BBF31DEE62E}">
      <dgm:prSet/>
      <dgm:spPr/>
      <dgm:t>
        <a:bodyPr/>
        <a:lstStyle/>
        <a:p>
          <a:endParaRPr lang="en-US"/>
        </a:p>
      </dgm:t>
    </dgm:pt>
    <dgm:pt modelId="{8C1E119B-9C85-4DC8-AD85-1A669D3E08AF}">
      <dgm:prSet/>
      <dgm:spPr/>
      <dgm:t>
        <a:bodyPr/>
        <a:lstStyle/>
        <a:p>
          <a:r>
            <a:rPr lang="ru-RU"/>
            <a:t>Продолжительность приступов: от 1- 60 минут, обычно 5-10 минут. </a:t>
          </a:r>
          <a:endParaRPr lang="en-US"/>
        </a:p>
      </dgm:t>
    </dgm:pt>
    <dgm:pt modelId="{B2B116A5-E9A0-4EB9-AB5C-582DB1C03CB7}" type="parTrans" cxnId="{731297EC-32E5-445B-9537-F5EE1F60A77A}">
      <dgm:prSet/>
      <dgm:spPr/>
      <dgm:t>
        <a:bodyPr/>
        <a:lstStyle/>
        <a:p>
          <a:endParaRPr lang="en-US"/>
        </a:p>
      </dgm:t>
    </dgm:pt>
    <dgm:pt modelId="{40ED64E1-B399-49E0-8192-4F0AEB3C4BED}" type="sibTrans" cxnId="{731297EC-32E5-445B-9537-F5EE1F60A77A}">
      <dgm:prSet/>
      <dgm:spPr/>
      <dgm:t>
        <a:bodyPr/>
        <a:lstStyle/>
        <a:p>
          <a:endParaRPr lang="en-US"/>
        </a:p>
      </dgm:t>
    </dgm:pt>
    <dgm:pt modelId="{47DC1F6B-0C62-4842-A1AC-37CF9898CF06}">
      <dgm:prSet/>
      <dgm:spPr/>
      <dgm:t>
        <a:bodyPr/>
        <a:lstStyle/>
        <a:p>
          <a:r>
            <a:rPr lang="ru-RU"/>
            <a:t>По стабильности набора симптомов: 1) со стабильным набором симптомов; 2) полиморфные</a:t>
          </a:r>
          <a:endParaRPr lang="en-US"/>
        </a:p>
      </dgm:t>
    </dgm:pt>
    <dgm:pt modelId="{DFB139B5-7108-4FF9-8603-B9DD83119B1F}" type="parTrans" cxnId="{69E0A16F-EFBF-4099-9CDE-DAF1E81EDE97}">
      <dgm:prSet/>
      <dgm:spPr/>
      <dgm:t>
        <a:bodyPr/>
        <a:lstStyle/>
        <a:p>
          <a:endParaRPr lang="en-US"/>
        </a:p>
      </dgm:t>
    </dgm:pt>
    <dgm:pt modelId="{9E139104-86FE-4C1E-A2A8-1C745E44B90D}" type="sibTrans" cxnId="{69E0A16F-EFBF-4099-9CDE-DAF1E81EDE97}">
      <dgm:prSet/>
      <dgm:spPr/>
      <dgm:t>
        <a:bodyPr/>
        <a:lstStyle/>
        <a:p>
          <a:endParaRPr lang="en-US"/>
        </a:p>
      </dgm:t>
    </dgm:pt>
    <dgm:pt modelId="{D80A1820-E7F8-439C-97A9-45EF52E3A58D}">
      <dgm:prSet/>
      <dgm:spPr/>
      <dgm:t>
        <a:bodyPr/>
        <a:lstStyle/>
        <a:p>
          <a:r>
            <a:rPr lang="ru-RU"/>
            <a:t>По регулярности: 1) регулярные; 2) не регулярные </a:t>
          </a:r>
          <a:endParaRPr lang="en-US"/>
        </a:p>
      </dgm:t>
    </dgm:pt>
    <dgm:pt modelId="{183ED12D-C4A8-4E74-A540-775A4DE4006C}" type="parTrans" cxnId="{8F72B7C3-E07B-4F0E-B0CD-62A94C0129B6}">
      <dgm:prSet/>
      <dgm:spPr/>
      <dgm:t>
        <a:bodyPr/>
        <a:lstStyle/>
        <a:p>
          <a:endParaRPr lang="en-US"/>
        </a:p>
      </dgm:t>
    </dgm:pt>
    <dgm:pt modelId="{85F73DE0-C70D-4EEE-A7B6-0E24773C1BD6}" type="sibTrans" cxnId="{8F72B7C3-E07B-4F0E-B0CD-62A94C0129B6}">
      <dgm:prSet/>
      <dgm:spPr/>
      <dgm:t>
        <a:bodyPr/>
        <a:lstStyle/>
        <a:p>
          <a:endParaRPr lang="en-US"/>
        </a:p>
      </dgm:t>
    </dgm:pt>
    <dgm:pt modelId="{42D2A6DE-5BFF-44A1-9CC1-5FDE07C76DDB}">
      <dgm:prSet/>
      <dgm:spPr/>
      <dgm:t>
        <a:bodyPr/>
        <a:lstStyle/>
        <a:p>
          <a:r>
            <a:rPr lang="ru-RU"/>
            <a:t>По частоте: ежедневно, еженедельно, реже одного раза в неделю</a:t>
          </a:r>
          <a:endParaRPr lang="en-US"/>
        </a:p>
      </dgm:t>
    </dgm:pt>
    <dgm:pt modelId="{BAAA14B3-E1F7-4C84-93C1-CDC10C7FE1B8}" type="parTrans" cxnId="{DA5655EC-1C3E-4B88-A596-7867AB476532}">
      <dgm:prSet/>
      <dgm:spPr/>
      <dgm:t>
        <a:bodyPr/>
        <a:lstStyle/>
        <a:p>
          <a:endParaRPr lang="en-US"/>
        </a:p>
      </dgm:t>
    </dgm:pt>
    <dgm:pt modelId="{79BD21A8-6A66-4691-92A9-8558335866EE}" type="sibTrans" cxnId="{DA5655EC-1C3E-4B88-A596-7867AB476532}">
      <dgm:prSet/>
      <dgm:spPr/>
      <dgm:t>
        <a:bodyPr/>
        <a:lstStyle/>
        <a:p>
          <a:endParaRPr lang="en-US"/>
        </a:p>
      </dgm:t>
    </dgm:pt>
    <dgm:pt modelId="{61BDD864-8CB5-4F7A-B965-451E6D13DD75}" type="pres">
      <dgm:prSet presAssocID="{F858329B-B78F-4742-974B-8077A62FD7E6}" presName="vert0" presStyleCnt="0">
        <dgm:presLayoutVars>
          <dgm:dir/>
          <dgm:animOne val="branch"/>
          <dgm:animLvl val="lvl"/>
        </dgm:presLayoutVars>
      </dgm:prSet>
      <dgm:spPr/>
    </dgm:pt>
    <dgm:pt modelId="{1D05FC30-79BE-4589-BD26-ADCC1C44E380}" type="pres">
      <dgm:prSet presAssocID="{8AEDEBC3-5671-4B44-817A-F68485FA491E}" presName="thickLine" presStyleLbl="alignNode1" presStyleIdx="0" presStyleCnt="5"/>
      <dgm:spPr/>
    </dgm:pt>
    <dgm:pt modelId="{71029BFD-9BC7-4FE0-8481-8B739ED63780}" type="pres">
      <dgm:prSet presAssocID="{8AEDEBC3-5671-4B44-817A-F68485FA491E}" presName="horz1" presStyleCnt="0"/>
      <dgm:spPr/>
    </dgm:pt>
    <dgm:pt modelId="{AFDE7702-A196-47AA-A5AD-32201233F271}" type="pres">
      <dgm:prSet presAssocID="{8AEDEBC3-5671-4B44-817A-F68485FA491E}" presName="tx1" presStyleLbl="revTx" presStyleIdx="0" presStyleCnt="5"/>
      <dgm:spPr/>
    </dgm:pt>
    <dgm:pt modelId="{A4A32340-5D7D-4EB1-900E-801766BE2156}" type="pres">
      <dgm:prSet presAssocID="{8AEDEBC3-5671-4B44-817A-F68485FA491E}" presName="vert1" presStyleCnt="0"/>
      <dgm:spPr/>
    </dgm:pt>
    <dgm:pt modelId="{17B32D40-6879-474A-B68C-994CD478A5FF}" type="pres">
      <dgm:prSet presAssocID="{8C1E119B-9C85-4DC8-AD85-1A669D3E08AF}" presName="thickLine" presStyleLbl="alignNode1" presStyleIdx="1" presStyleCnt="5"/>
      <dgm:spPr/>
    </dgm:pt>
    <dgm:pt modelId="{A164E444-DB73-4F4B-A542-C166FC671C30}" type="pres">
      <dgm:prSet presAssocID="{8C1E119B-9C85-4DC8-AD85-1A669D3E08AF}" presName="horz1" presStyleCnt="0"/>
      <dgm:spPr/>
    </dgm:pt>
    <dgm:pt modelId="{48719276-DA2E-4803-B617-9C9BCFBCACF5}" type="pres">
      <dgm:prSet presAssocID="{8C1E119B-9C85-4DC8-AD85-1A669D3E08AF}" presName="tx1" presStyleLbl="revTx" presStyleIdx="1" presStyleCnt="5"/>
      <dgm:spPr/>
    </dgm:pt>
    <dgm:pt modelId="{C0621C61-A03A-4B54-B418-601EDCD4FD6A}" type="pres">
      <dgm:prSet presAssocID="{8C1E119B-9C85-4DC8-AD85-1A669D3E08AF}" presName="vert1" presStyleCnt="0"/>
      <dgm:spPr/>
    </dgm:pt>
    <dgm:pt modelId="{F125521D-45FB-4D53-95DF-A97B7FF67BCC}" type="pres">
      <dgm:prSet presAssocID="{47DC1F6B-0C62-4842-A1AC-37CF9898CF06}" presName="thickLine" presStyleLbl="alignNode1" presStyleIdx="2" presStyleCnt="5"/>
      <dgm:spPr/>
    </dgm:pt>
    <dgm:pt modelId="{35B432C6-37DD-4098-85E7-D742FD983ED2}" type="pres">
      <dgm:prSet presAssocID="{47DC1F6B-0C62-4842-A1AC-37CF9898CF06}" presName="horz1" presStyleCnt="0"/>
      <dgm:spPr/>
    </dgm:pt>
    <dgm:pt modelId="{74AA6CC9-F711-4CB2-BED8-ECED19B3493E}" type="pres">
      <dgm:prSet presAssocID="{47DC1F6B-0C62-4842-A1AC-37CF9898CF06}" presName="tx1" presStyleLbl="revTx" presStyleIdx="2" presStyleCnt="5"/>
      <dgm:spPr/>
    </dgm:pt>
    <dgm:pt modelId="{1E09B63C-D55D-4E46-BDE6-0F4405A7ADBD}" type="pres">
      <dgm:prSet presAssocID="{47DC1F6B-0C62-4842-A1AC-37CF9898CF06}" presName="vert1" presStyleCnt="0"/>
      <dgm:spPr/>
    </dgm:pt>
    <dgm:pt modelId="{DF5FEA43-0DAB-49D5-A8A5-FDCC19FD09C9}" type="pres">
      <dgm:prSet presAssocID="{D80A1820-E7F8-439C-97A9-45EF52E3A58D}" presName="thickLine" presStyleLbl="alignNode1" presStyleIdx="3" presStyleCnt="5"/>
      <dgm:spPr/>
    </dgm:pt>
    <dgm:pt modelId="{5E8D28AF-C890-4D92-A8F3-A82685B01BD0}" type="pres">
      <dgm:prSet presAssocID="{D80A1820-E7F8-439C-97A9-45EF52E3A58D}" presName="horz1" presStyleCnt="0"/>
      <dgm:spPr/>
    </dgm:pt>
    <dgm:pt modelId="{C1580CC5-4904-407B-8C97-C5CDF0D3C33D}" type="pres">
      <dgm:prSet presAssocID="{D80A1820-E7F8-439C-97A9-45EF52E3A58D}" presName="tx1" presStyleLbl="revTx" presStyleIdx="3" presStyleCnt="5"/>
      <dgm:spPr/>
    </dgm:pt>
    <dgm:pt modelId="{889C92F0-154B-46A8-A337-BF6A704D108A}" type="pres">
      <dgm:prSet presAssocID="{D80A1820-E7F8-439C-97A9-45EF52E3A58D}" presName="vert1" presStyleCnt="0"/>
      <dgm:spPr/>
    </dgm:pt>
    <dgm:pt modelId="{5713F0B0-30D7-4EDA-A6CD-6542D57D25E2}" type="pres">
      <dgm:prSet presAssocID="{42D2A6DE-5BFF-44A1-9CC1-5FDE07C76DDB}" presName="thickLine" presStyleLbl="alignNode1" presStyleIdx="4" presStyleCnt="5"/>
      <dgm:spPr/>
    </dgm:pt>
    <dgm:pt modelId="{5109D638-6812-4632-AA9A-6C8F8178CFE0}" type="pres">
      <dgm:prSet presAssocID="{42D2A6DE-5BFF-44A1-9CC1-5FDE07C76DDB}" presName="horz1" presStyleCnt="0"/>
      <dgm:spPr/>
    </dgm:pt>
    <dgm:pt modelId="{A9AE69AE-B15C-4A23-81E1-D139514D8DC4}" type="pres">
      <dgm:prSet presAssocID="{42D2A6DE-5BFF-44A1-9CC1-5FDE07C76DDB}" presName="tx1" presStyleLbl="revTx" presStyleIdx="4" presStyleCnt="5"/>
      <dgm:spPr/>
    </dgm:pt>
    <dgm:pt modelId="{E8503583-8924-4156-8CE6-2AC4E29D23E6}" type="pres">
      <dgm:prSet presAssocID="{42D2A6DE-5BFF-44A1-9CC1-5FDE07C76DDB}" presName="vert1" presStyleCnt="0"/>
      <dgm:spPr/>
    </dgm:pt>
  </dgm:ptLst>
  <dgm:cxnLst>
    <dgm:cxn modelId="{891EE214-DEA8-4F18-8729-DBDC11F4158C}" type="presOf" srcId="{42D2A6DE-5BFF-44A1-9CC1-5FDE07C76DDB}" destId="{A9AE69AE-B15C-4A23-81E1-D139514D8DC4}" srcOrd="0" destOrd="0" presId="urn:microsoft.com/office/officeart/2008/layout/LinedList"/>
    <dgm:cxn modelId="{13EC7E5E-F85C-44ED-A867-DF2B875720E5}" type="presOf" srcId="{8AEDEBC3-5671-4B44-817A-F68485FA491E}" destId="{AFDE7702-A196-47AA-A5AD-32201233F271}" srcOrd="0" destOrd="0" presId="urn:microsoft.com/office/officeart/2008/layout/LinedList"/>
    <dgm:cxn modelId="{AAF37E46-37FF-4E33-83B1-84C3606C37CD}" type="presOf" srcId="{47DC1F6B-0C62-4842-A1AC-37CF9898CF06}" destId="{74AA6CC9-F711-4CB2-BED8-ECED19B3493E}" srcOrd="0" destOrd="0" presId="urn:microsoft.com/office/officeart/2008/layout/LinedList"/>
    <dgm:cxn modelId="{69E0A16F-EFBF-4099-9CDE-DAF1E81EDE97}" srcId="{F858329B-B78F-4742-974B-8077A62FD7E6}" destId="{47DC1F6B-0C62-4842-A1AC-37CF9898CF06}" srcOrd="2" destOrd="0" parTransId="{DFB139B5-7108-4FF9-8603-B9DD83119B1F}" sibTransId="{9E139104-86FE-4C1E-A2A8-1C745E44B90D}"/>
    <dgm:cxn modelId="{8176C7AC-1E2C-49AC-A478-0BBF31DEE62E}" srcId="{F858329B-B78F-4742-974B-8077A62FD7E6}" destId="{8AEDEBC3-5671-4B44-817A-F68485FA491E}" srcOrd="0" destOrd="0" parTransId="{4BD92C4F-5848-4271-A8F7-BACD54BBD463}" sibTransId="{FAA7C275-70C9-485C-BBB5-BCFF71ABBE15}"/>
    <dgm:cxn modelId="{45F4F8B1-BA27-4B27-8F36-2637F1BC9B08}" type="presOf" srcId="{F858329B-B78F-4742-974B-8077A62FD7E6}" destId="{61BDD864-8CB5-4F7A-B965-451E6D13DD75}" srcOrd="0" destOrd="0" presId="urn:microsoft.com/office/officeart/2008/layout/LinedList"/>
    <dgm:cxn modelId="{8F72B7C3-E07B-4F0E-B0CD-62A94C0129B6}" srcId="{F858329B-B78F-4742-974B-8077A62FD7E6}" destId="{D80A1820-E7F8-439C-97A9-45EF52E3A58D}" srcOrd="3" destOrd="0" parTransId="{183ED12D-C4A8-4E74-A540-775A4DE4006C}" sibTransId="{85F73DE0-C70D-4EEE-A7B6-0E24773C1BD6}"/>
    <dgm:cxn modelId="{989C28DA-ED42-4A5F-B367-A37AD82D992A}" type="presOf" srcId="{D80A1820-E7F8-439C-97A9-45EF52E3A58D}" destId="{C1580CC5-4904-407B-8C97-C5CDF0D3C33D}" srcOrd="0" destOrd="0" presId="urn:microsoft.com/office/officeart/2008/layout/LinedList"/>
    <dgm:cxn modelId="{C58644E6-616C-4389-B04F-9FBECB9163FF}" type="presOf" srcId="{8C1E119B-9C85-4DC8-AD85-1A669D3E08AF}" destId="{48719276-DA2E-4803-B617-9C9BCFBCACF5}" srcOrd="0" destOrd="0" presId="urn:microsoft.com/office/officeart/2008/layout/LinedList"/>
    <dgm:cxn modelId="{DA5655EC-1C3E-4B88-A596-7867AB476532}" srcId="{F858329B-B78F-4742-974B-8077A62FD7E6}" destId="{42D2A6DE-5BFF-44A1-9CC1-5FDE07C76DDB}" srcOrd="4" destOrd="0" parTransId="{BAAA14B3-E1F7-4C84-93C1-CDC10C7FE1B8}" sibTransId="{79BD21A8-6A66-4691-92A9-8558335866EE}"/>
    <dgm:cxn modelId="{731297EC-32E5-445B-9537-F5EE1F60A77A}" srcId="{F858329B-B78F-4742-974B-8077A62FD7E6}" destId="{8C1E119B-9C85-4DC8-AD85-1A669D3E08AF}" srcOrd="1" destOrd="0" parTransId="{B2B116A5-E9A0-4EB9-AB5C-582DB1C03CB7}" sibTransId="{40ED64E1-B399-49E0-8192-4F0AEB3C4BED}"/>
    <dgm:cxn modelId="{52CF5EE8-0115-467B-B19C-C32CB749C2A9}" type="presParOf" srcId="{61BDD864-8CB5-4F7A-B965-451E6D13DD75}" destId="{1D05FC30-79BE-4589-BD26-ADCC1C44E380}" srcOrd="0" destOrd="0" presId="urn:microsoft.com/office/officeart/2008/layout/LinedList"/>
    <dgm:cxn modelId="{E010DB3C-F0F5-49D3-8F88-FA4CAACED1FE}" type="presParOf" srcId="{61BDD864-8CB5-4F7A-B965-451E6D13DD75}" destId="{71029BFD-9BC7-4FE0-8481-8B739ED63780}" srcOrd="1" destOrd="0" presId="urn:microsoft.com/office/officeart/2008/layout/LinedList"/>
    <dgm:cxn modelId="{1B8FB1E4-AEE2-478D-B6FE-633BF07F42C3}" type="presParOf" srcId="{71029BFD-9BC7-4FE0-8481-8B739ED63780}" destId="{AFDE7702-A196-47AA-A5AD-32201233F271}" srcOrd="0" destOrd="0" presId="urn:microsoft.com/office/officeart/2008/layout/LinedList"/>
    <dgm:cxn modelId="{6FFBF62C-95A8-41AC-A496-F863216CA790}" type="presParOf" srcId="{71029BFD-9BC7-4FE0-8481-8B739ED63780}" destId="{A4A32340-5D7D-4EB1-900E-801766BE2156}" srcOrd="1" destOrd="0" presId="urn:microsoft.com/office/officeart/2008/layout/LinedList"/>
    <dgm:cxn modelId="{8CF23150-CCFD-406F-8D70-27F233FDFC29}" type="presParOf" srcId="{61BDD864-8CB5-4F7A-B965-451E6D13DD75}" destId="{17B32D40-6879-474A-B68C-994CD478A5FF}" srcOrd="2" destOrd="0" presId="urn:microsoft.com/office/officeart/2008/layout/LinedList"/>
    <dgm:cxn modelId="{6ABC086C-AF0F-4847-9FAA-830C29FE1CEE}" type="presParOf" srcId="{61BDD864-8CB5-4F7A-B965-451E6D13DD75}" destId="{A164E444-DB73-4F4B-A542-C166FC671C30}" srcOrd="3" destOrd="0" presId="urn:microsoft.com/office/officeart/2008/layout/LinedList"/>
    <dgm:cxn modelId="{139D8E8E-6485-4521-8586-1748807953B4}" type="presParOf" srcId="{A164E444-DB73-4F4B-A542-C166FC671C30}" destId="{48719276-DA2E-4803-B617-9C9BCFBCACF5}" srcOrd="0" destOrd="0" presId="urn:microsoft.com/office/officeart/2008/layout/LinedList"/>
    <dgm:cxn modelId="{14E1454B-C1A6-4E3F-84A4-2E72B18BA2AB}" type="presParOf" srcId="{A164E444-DB73-4F4B-A542-C166FC671C30}" destId="{C0621C61-A03A-4B54-B418-601EDCD4FD6A}" srcOrd="1" destOrd="0" presId="urn:microsoft.com/office/officeart/2008/layout/LinedList"/>
    <dgm:cxn modelId="{BD60CA87-80BD-4E06-8017-05E4DC8A62EF}" type="presParOf" srcId="{61BDD864-8CB5-4F7A-B965-451E6D13DD75}" destId="{F125521D-45FB-4D53-95DF-A97B7FF67BCC}" srcOrd="4" destOrd="0" presId="urn:microsoft.com/office/officeart/2008/layout/LinedList"/>
    <dgm:cxn modelId="{05303DE3-02FB-4838-BC30-EB594A17C578}" type="presParOf" srcId="{61BDD864-8CB5-4F7A-B965-451E6D13DD75}" destId="{35B432C6-37DD-4098-85E7-D742FD983ED2}" srcOrd="5" destOrd="0" presId="urn:microsoft.com/office/officeart/2008/layout/LinedList"/>
    <dgm:cxn modelId="{C307E9A3-74B4-4DE6-9E32-53002E2044F7}" type="presParOf" srcId="{35B432C6-37DD-4098-85E7-D742FD983ED2}" destId="{74AA6CC9-F711-4CB2-BED8-ECED19B3493E}" srcOrd="0" destOrd="0" presId="urn:microsoft.com/office/officeart/2008/layout/LinedList"/>
    <dgm:cxn modelId="{81FBA13F-F461-47F8-A7C5-F6C063D3613F}" type="presParOf" srcId="{35B432C6-37DD-4098-85E7-D742FD983ED2}" destId="{1E09B63C-D55D-4E46-BDE6-0F4405A7ADBD}" srcOrd="1" destOrd="0" presId="urn:microsoft.com/office/officeart/2008/layout/LinedList"/>
    <dgm:cxn modelId="{ED62963A-CA6C-4781-ACCB-41091332EC7A}" type="presParOf" srcId="{61BDD864-8CB5-4F7A-B965-451E6D13DD75}" destId="{DF5FEA43-0DAB-49D5-A8A5-FDCC19FD09C9}" srcOrd="6" destOrd="0" presId="urn:microsoft.com/office/officeart/2008/layout/LinedList"/>
    <dgm:cxn modelId="{55491FD6-661B-4385-9DC4-9CC73CCFE367}" type="presParOf" srcId="{61BDD864-8CB5-4F7A-B965-451E6D13DD75}" destId="{5E8D28AF-C890-4D92-A8F3-A82685B01BD0}" srcOrd="7" destOrd="0" presId="urn:microsoft.com/office/officeart/2008/layout/LinedList"/>
    <dgm:cxn modelId="{95144121-A3C5-43A5-B460-9EA7CE9D4983}" type="presParOf" srcId="{5E8D28AF-C890-4D92-A8F3-A82685B01BD0}" destId="{C1580CC5-4904-407B-8C97-C5CDF0D3C33D}" srcOrd="0" destOrd="0" presId="urn:microsoft.com/office/officeart/2008/layout/LinedList"/>
    <dgm:cxn modelId="{E06AAF62-9E4A-4492-BFE4-7BB1FF21AB92}" type="presParOf" srcId="{5E8D28AF-C890-4D92-A8F3-A82685B01BD0}" destId="{889C92F0-154B-46A8-A337-BF6A704D108A}" srcOrd="1" destOrd="0" presId="urn:microsoft.com/office/officeart/2008/layout/LinedList"/>
    <dgm:cxn modelId="{2CE3C799-B206-4CAD-B4CC-516A2135CA3D}" type="presParOf" srcId="{61BDD864-8CB5-4F7A-B965-451E6D13DD75}" destId="{5713F0B0-30D7-4EDA-A6CD-6542D57D25E2}" srcOrd="8" destOrd="0" presId="urn:microsoft.com/office/officeart/2008/layout/LinedList"/>
    <dgm:cxn modelId="{2A71BC61-B68D-453F-A1D9-A242CB834238}" type="presParOf" srcId="{61BDD864-8CB5-4F7A-B965-451E6D13DD75}" destId="{5109D638-6812-4632-AA9A-6C8F8178CFE0}" srcOrd="9" destOrd="0" presId="urn:microsoft.com/office/officeart/2008/layout/LinedList"/>
    <dgm:cxn modelId="{9DE461FD-E8F0-48F1-994A-FFA50CBCB7B5}" type="presParOf" srcId="{5109D638-6812-4632-AA9A-6C8F8178CFE0}" destId="{A9AE69AE-B15C-4A23-81E1-D139514D8DC4}" srcOrd="0" destOrd="0" presId="urn:microsoft.com/office/officeart/2008/layout/LinedList"/>
    <dgm:cxn modelId="{5A454E48-FA78-449C-92A9-AE78AB42EFE0}" type="presParOf" srcId="{5109D638-6812-4632-AA9A-6C8F8178CFE0}" destId="{E8503583-8924-4156-8CE6-2AC4E29D23E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181F29-B305-49B0-AC9C-3F3B82BEFBB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C36F368-C0FF-4080-9AE7-AA29E6928291}">
      <dgm:prSet/>
      <dgm:spPr/>
      <dgm:t>
        <a:bodyPr/>
        <a:lstStyle/>
        <a:p>
          <a:r>
            <a:rPr lang="ru-RU"/>
            <a:t>Ожидания</a:t>
          </a:r>
          <a:endParaRPr lang="en-US"/>
        </a:p>
      </dgm:t>
    </dgm:pt>
    <dgm:pt modelId="{FD6B677F-0000-4517-90A6-CA2A6525B340}" type="parTrans" cxnId="{3079C5B0-E3AC-4247-A642-9CD3DDAAA240}">
      <dgm:prSet/>
      <dgm:spPr/>
      <dgm:t>
        <a:bodyPr/>
        <a:lstStyle/>
        <a:p>
          <a:endParaRPr lang="en-US"/>
        </a:p>
      </dgm:t>
    </dgm:pt>
    <dgm:pt modelId="{21F72A55-E7FC-4F56-9DFF-43C95D0EE6DF}" type="sibTrans" cxnId="{3079C5B0-E3AC-4247-A642-9CD3DDAAA240}">
      <dgm:prSet/>
      <dgm:spPr/>
      <dgm:t>
        <a:bodyPr/>
        <a:lstStyle/>
        <a:p>
          <a:endParaRPr lang="en-US"/>
        </a:p>
      </dgm:t>
    </dgm:pt>
    <dgm:pt modelId="{AA7CA08B-3A09-475F-9E95-D66246D3D47D}">
      <dgm:prSet/>
      <dgm:spPr/>
      <dgm:t>
        <a:bodyPr/>
        <a:lstStyle/>
        <a:p>
          <a:r>
            <a:rPr lang="ru-RU"/>
            <a:t>Формирование помощь-центрированного поведения: медикализация поведения и зависимое поведение от близких</a:t>
          </a:r>
          <a:endParaRPr lang="en-US"/>
        </a:p>
      </dgm:t>
    </dgm:pt>
    <dgm:pt modelId="{EDB9FE3C-65ED-4BAB-99FE-481FF2B4633D}" type="parTrans" cxnId="{34E20ABB-983B-46E0-8B49-9EAB61C36684}">
      <dgm:prSet/>
      <dgm:spPr/>
      <dgm:t>
        <a:bodyPr/>
        <a:lstStyle/>
        <a:p>
          <a:endParaRPr lang="en-US"/>
        </a:p>
      </dgm:t>
    </dgm:pt>
    <dgm:pt modelId="{C0A9E369-9DBB-4B50-BEEC-67D82CE1AD08}" type="sibTrans" cxnId="{34E20ABB-983B-46E0-8B49-9EAB61C36684}">
      <dgm:prSet/>
      <dgm:spPr/>
      <dgm:t>
        <a:bodyPr/>
        <a:lstStyle/>
        <a:p>
          <a:endParaRPr lang="en-US"/>
        </a:p>
      </dgm:t>
    </dgm:pt>
    <dgm:pt modelId="{EF991DED-36C7-4E35-9091-63BB7CF52E91}">
      <dgm:prSet/>
      <dgm:spPr/>
      <dgm:t>
        <a:bodyPr/>
        <a:lstStyle/>
        <a:p>
          <a:r>
            <a:rPr lang="ru-RU"/>
            <a:t>Трудности социализации и профессиональной адаптации</a:t>
          </a:r>
          <a:endParaRPr lang="en-US"/>
        </a:p>
      </dgm:t>
    </dgm:pt>
    <dgm:pt modelId="{834AF5C4-FB94-4977-A83B-979FA4697550}" type="parTrans" cxnId="{A50B1BC1-9481-43A6-A74D-3D3821AE9003}">
      <dgm:prSet/>
      <dgm:spPr/>
      <dgm:t>
        <a:bodyPr/>
        <a:lstStyle/>
        <a:p>
          <a:endParaRPr lang="en-US"/>
        </a:p>
      </dgm:t>
    </dgm:pt>
    <dgm:pt modelId="{B8E0689A-0227-4F19-B02D-7B852D8C1CC4}" type="sibTrans" cxnId="{A50B1BC1-9481-43A6-A74D-3D3821AE9003}">
      <dgm:prSet/>
      <dgm:spPr/>
      <dgm:t>
        <a:bodyPr/>
        <a:lstStyle/>
        <a:p>
          <a:endParaRPr lang="en-US"/>
        </a:p>
      </dgm:t>
    </dgm:pt>
    <dgm:pt modelId="{11BD1BA8-C540-47CA-94A4-4747E43B139D}">
      <dgm:prSet/>
      <dgm:spPr/>
      <dgm:t>
        <a:bodyPr/>
        <a:lstStyle/>
        <a:p>
          <a:r>
            <a:rPr lang="ru-RU"/>
            <a:t>Изменение представлений о себе</a:t>
          </a:r>
          <a:endParaRPr lang="en-US"/>
        </a:p>
      </dgm:t>
    </dgm:pt>
    <dgm:pt modelId="{A885CA87-DFD2-4EC0-8692-1019695F9F91}" type="parTrans" cxnId="{A8A95837-EADF-47F2-ACEC-E4E8359535D7}">
      <dgm:prSet/>
      <dgm:spPr/>
      <dgm:t>
        <a:bodyPr/>
        <a:lstStyle/>
        <a:p>
          <a:endParaRPr lang="en-US"/>
        </a:p>
      </dgm:t>
    </dgm:pt>
    <dgm:pt modelId="{141E49AE-1DFF-4EF3-BA9D-FD33FB157D95}" type="sibTrans" cxnId="{A8A95837-EADF-47F2-ACEC-E4E8359535D7}">
      <dgm:prSet/>
      <dgm:spPr/>
      <dgm:t>
        <a:bodyPr/>
        <a:lstStyle/>
        <a:p>
          <a:endParaRPr lang="en-US"/>
        </a:p>
      </dgm:t>
    </dgm:pt>
    <dgm:pt modelId="{1790A93E-0E4A-4ED9-99F5-18D186A79DC2}">
      <dgm:prSet/>
      <dgm:spPr/>
      <dgm:t>
        <a:bodyPr/>
        <a:lstStyle/>
        <a:p>
          <a:r>
            <a:rPr lang="ru-RU"/>
            <a:t>Самоизоляция</a:t>
          </a:r>
          <a:endParaRPr lang="en-US"/>
        </a:p>
      </dgm:t>
    </dgm:pt>
    <dgm:pt modelId="{AC52F86B-D134-4175-877F-8ED74726B1B5}" type="parTrans" cxnId="{24476147-B744-40C8-9B9D-1FD1387AA34C}">
      <dgm:prSet/>
      <dgm:spPr/>
      <dgm:t>
        <a:bodyPr/>
        <a:lstStyle/>
        <a:p>
          <a:endParaRPr lang="en-US"/>
        </a:p>
      </dgm:t>
    </dgm:pt>
    <dgm:pt modelId="{F2300FFB-9278-4D21-85CC-DA1F20517334}" type="sibTrans" cxnId="{24476147-B744-40C8-9B9D-1FD1387AA34C}">
      <dgm:prSet/>
      <dgm:spPr/>
      <dgm:t>
        <a:bodyPr/>
        <a:lstStyle/>
        <a:p>
          <a:endParaRPr lang="en-US"/>
        </a:p>
      </dgm:t>
    </dgm:pt>
    <dgm:pt modelId="{826EE2FF-ABF7-47A1-9CD6-64EA571B966D}" type="pres">
      <dgm:prSet presAssocID="{7C181F29-B305-49B0-AC9C-3F3B82BEFBB9}" presName="vert0" presStyleCnt="0">
        <dgm:presLayoutVars>
          <dgm:dir/>
          <dgm:animOne val="branch"/>
          <dgm:animLvl val="lvl"/>
        </dgm:presLayoutVars>
      </dgm:prSet>
      <dgm:spPr/>
    </dgm:pt>
    <dgm:pt modelId="{27B4247E-6107-404F-8D0C-9BE2A04BA25D}" type="pres">
      <dgm:prSet presAssocID="{7C36F368-C0FF-4080-9AE7-AA29E6928291}" presName="thickLine" presStyleLbl="alignNode1" presStyleIdx="0" presStyleCnt="5"/>
      <dgm:spPr/>
    </dgm:pt>
    <dgm:pt modelId="{1904B736-B0C5-40F6-BF7C-CEB581D50139}" type="pres">
      <dgm:prSet presAssocID="{7C36F368-C0FF-4080-9AE7-AA29E6928291}" presName="horz1" presStyleCnt="0"/>
      <dgm:spPr/>
    </dgm:pt>
    <dgm:pt modelId="{7CE1C459-85AB-4D75-9CB0-BFBD71E3F5B5}" type="pres">
      <dgm:prSet presAssocID="{7C36F368-C0FF-4080-9AE7-AA29E6928291}" presName="tx1" presStyleLbl="revTx" presStyleIdx="0" presStyleCnt="5"/>
      <dgm:spPr/>
    </dgm:pt>
    <dgm:pt modelId="{5D3EFB67-73CF-4943-856A-7115018131A6}" type="pres">
      <dgm:prSet presAssocID="{7C36F368-C0FF-4080-9AE7-AA29E6928291}" presName="vert1" presStyleCnt="0"/>
      <dgm:spPr/>
    </dgm:pt>
    <dgm:pt modelId="{7F9B5150-FDEB-4B06-9E1B-DA2BF388E433}" type="pres">
      <dgm:prSet presAssocID="{AA7CA08B-3A09-475F-9E95-D66246D3D47D}" presName="thickLine" presStyleLbl="alignNode1" presStyleIdx="1" presStyleCnt="5"/>
      <dgm:spPr/>
    </dgm:pt>
    <dgm:pt modelId="{6EEDCC22-8E26-4B30-BAD7-8CA02EF9E5AE}" type="pres">
      <dgm:prSet presAssocID="{AA7CA08B-3A09-475F-9E95-D66246D3D47D}" presName="horz1" presStyleCnt="0"/>
      <dgm:spPr/>
    </dgm:pt>
    <dgm:pt modelId="{CD8B2978-E95D-454F-86B7-4A371145C838}" type="pres">
      <dgm:prSet presAssocID="{AA7CA08B-3A09-475F-9E95-D66246D3D47D}" presName="tx1" presStyleLbl="revTx" presStyleIdx="1" presStyleCnt="5"/>
      <dgm:spPr/>
    </dgm:pt>
    <dgm:pt modelId="{C0AE9A73-F3DD-47B7-BCAD-F1DA97B57D9A}" type="pres">
      <dgm:prSet presAssocID="{AA7CA08B-3A09-475F-9E95-D66246D3D47D}" presName="vert1" presStyleCnt="0"/>
      <dgm:spPr/>
    </dgm:pt>
    <dgm:pt modelId="{70695BD1-C479-466C-B2F7-42F0DA36289A}" type="pres">
      <dgm:prSet presAssocID="{EF991DED-36C7-4E35-9091-63BB7CF52E91}" presName="thickLine" presStyleLbl="alignNode1" presStyleIdx="2" presStyleCnt="5"/>
      <dgm:spPr/>
    </dgm:pt>
    <dgm:pt modelId="{676A15D6-E981-4AA2-A2B0-0FE940024342}" type="pres">
      <dgm:prSet presAssocID="{EF991DED-36C7-4E35-9091-63BB7CF52E91}" presName="horz1" presStyleCnt="0"/>
      <dgm:spPr/>
    </dgm:pt>
    <dgm:pt modelId="{80EB02D0-68C6-4A48-AC83-1F4B87930137}" type="pres">
      <dgm:prSet presAssocID="{EF991DED-36C7-4E35-9091-63BB7CF52E91}" presName="tx1" presStyleLbl="revTx" presStyleIdx="2" presStyleCnt="5"/>
      <dgm:spPr/>
    </dgm:pt>
    <dgm:pt modelId="{94E15231-7E3B-4C87-8B85-84359B864258}" type="pres">
      <dgm:prSet presAssocID="{EF991DED-36C7-4E35-9091-63BB7CF52E91}" presName="vert1" presStyleCnt="0"/>
      <dgm:spPr/>
    </dgm:pt>
    <dgm:pt modelId="{124463BE-E1EC-4872-9552-B4D8AB71A54F}" type="pres">
      <dgm:prSet presAssocID="{11BD1BA8-C540-47CA-94A4-4747E43B139D}" presName="thickLine" presStyleLbl="alignNode1" presStyleIdx="3" presStyleCnt="5"/>
      <dgm:spPr/>
    </dgm:pt>
    <dgm:pt modelId="{44DC3211-41D0-4C59-8BE7-1B6F74CDA2D0}" type="pres">
      <dgm:prSet presAssocID="{11BD1BA8-C540-47CA-94A4-4747E43B139D}" presName="horz1" presStyleCnt="0"/>
      <dgm:spPr/>
    </dgm:pt>
    <dgm:pt modelId="{827F82B5-748F-4BF8-A6CE-3D0CFE1CD284}" type="pres">
      <dgm:prSet presAssocID="{11BD1BA8-C540-47CA-94A4-4747E43B139D}" presName="tx1" presStyleLbl="revTx" presStyleIdx="3" presStyleCnt="5"/>
      <dgm:spPr/>
    </dgm:pt>
    <dgm:pt modelId="{DE43C9E1-530A-41D7-AF2A-CEE357275EF1}" type="pres">
      <dgm:prSet presAssocID="{11BD1BA8-C540-47CA-94A4-4747E43B139D}" presName="vert1" presStyleCnt="0"/>
      <dgm:spPr/>
    </dgm:pt>
    <dgm:pt modelId="{A184F40A-BF99-439F-9CBA-AC24F77DF831}" type="pres">
      <dgm:prSet presAssocID="{1790A93E-0E4A-4ED9-99F5-18D186A79DC2}" presName="thickLine" presStyleLbl="alignNode1" presStyleIdx="4" presStyleCnt="5"/>
      <dgm:spPr/>
    </dgm:pt>
    <dgm:pt modelId="{8F6E2A20-7342-468B-A5D4-59F05837B697}" type="pres">
      <dgm:prSet presAssocID="{1790A93E-0E4A-4ED9-99F5-18D186A79DC2}" presName="horz1" presStyleCnt="0"/>
      <dgm:spPr/>
    </dgm:pt>
    <dgm:pt modelId="{011DFF69-A38E-4717-90AC-D11DB2C8FF41}" type="pres">
      <dgm:prSet presAssocID="{1790A93E-0E4A-4ED9-99F5-18D186A79DC2}" presName="tx1" presStyleLbl="revTx" presStyleIdx="4" presStyleCnt="5"/>
      <dgm:spPr/>
    </dgm:pt>
    <dgm:pt modelId="{8EBE623F-6D26-4F9B-A729-C19F70B0BD60}" type="pres">
      <dgm:prSet presAssocID="{1790A93E-0E4A-4ED9-99F5-18D186A79DC2}" presName="vert1" presStyleCnt="0"/>
      <dgm:spPr/>
    </dgm:pt>
  </dgm:ptLst>
  <dgm:cxnLst>
    <dgm:cxn modelId="{4EBE3B0B-E8D3-4587-9B54-FE75A7F58DA9}" type="presOf" srcId="{EF991DED-36C7-4E35-9091-63BB7CF52E91}" destId="{80EB02D0-68C6-4A48-AC83-1F4B87930137}" srcOrd="0" destOrd="0" presId="urn:microsoft.com/office/officeart/2008/layout/LinedList"/>
    <dgm:cxn modelId="{A8A95837-EADF-47F2-ACEC-E4E8359535D7}" srcId="{7C181F29-B305-49B0-AC9C-3F3B82BEFBB9}" destId="{11BD1BA8-C540-47CA-94A4-4747E43B139D}" srcOrd="3" destOrd="0" parTransId="{A885CA87-DFD2-4EC0-8692-1019695F9F91}" sibTransId="{141E49AE-1DFF-4EF3-BA9D-FD33FB157D95}"/>
    <dgm:cxn modelId="{24476147-B744-40C8-9B9D-1FD1387AA34C}" srcId="{7C181F29-B305-49B0-AC9C-3F3B82BEFBB9}" destId="{1790A93E-0E4A-4ED9-99F5-18D186A79DC2}" srcOrd="4" destOrd="0" parTransId="{AC52F86B-D134-4175-877F-8ED74726B1B5}" sibTransId="{F2300FFB-9278-4D21-85CC-DA1F20517334}"/>
    <dgm:cxn modelId="{02AE8D4A-968A-42CA-A425-FACB2C0CD145}" type="presOf" srcId="{11BD1BA8-C540-47CA-94A4-4747E43B139D}" destId="{827F82B5-748F-4BF8-A6CE-3D0CFE1CD284}" srcOrd="0" destOrd="0" presId="urn:microsoft.com/office/officeart/2008/layout/LinedList"/>
    <dgm:cxn modelId="{B1336796-0D78-4C77-B911-060B364BC82E}" type="presOf" srcId="{1790A93E-0E4A-4ED9-99F5-18D186A79DC2}" destId="{011DFF69-A38E-4717-90AC-D11DB2C8FF41}" srcOrd="0" destOrd="0" presId="urn:microsoft.com/office/officeart/2008/layout/LinedList"/>
    <dgm:cxn modelId="{7946049C-AC92-4D3B-B7C6-2C136FDCD408}" type="presOf" srcId="{AA7CA08B-3A09-475F-9E95-D66246D3D47D}" destId="{CD8B2978-E95D-454F-86B7-4A371145C838}" srcOrd="0" destOrd="0" presId="urn:microsoft.com/office/officeart/2008/layout/LinedList"/>
    <dgm:cxn modelId="{3079C5B0-E3AC-4247-A642-9CD3DDAAA240}" srcId="{7C181F29-B305-49B0-AC9C-3F3B82BEFBB9}" destId="{7C36F368-C0FF-4080-9AE7-AA29E6928291}" srcOrd="0" destOrd="0" parTransId="{FD6B677F-0000-4517-90A6-CA2A6525B340}" sibTransId="{21F72A55-E7FC-4F56-9DFF-43C95D0EE6DF}"/>
    <dgm:cxn modelId="{34E20ABB-983B-46E0-8B49-9EAB61C36684}" srcId="{7C181F29-B305-49B0-AC9C-3F3B82BEFBB9}" destId="{AA7CA08B-3A09-475F-9E95-D66246D3D47D}" srcOrd="1" destOrd="0" parTransId="{EDB9FE3C-65ED-4BAB-99FE-481FF2B4633D}" sibTransId="{C0A9E369-9DBB-4B50-BEEC-67D82CE1AD08}"/>
    <dgm:cxn modelId="{195B2EBF-9EEE-4B00-A968-A0B34D0B8E2B}" type="presOf" srcId="{7C181F29-B305-49B0-AC9C-3F3B82BEFBB9}" destId="{826EE2FF-ABF7-47A1-9CD6-64EA571B966D}" srcOrd="0" destOrd="0" presId="urn:microsoft.com/office/officeart/2008/layout/LinedList"/>
    <dgm:cxn modelId="{A50B1BC1-9481-43A6-A74D-3D3821AE9003}" srcId="{7C181F29-B305-49B0-AC9C-3F3B82BEFBB9}" destId="{EF991DED-36C7-4E35-9091-63BB7CF52E91}" srcOrd="2" destOrd="0" parTransId="{834AF5C4-FB94-4977-A83B-979FA4697550}" sibTransId="{B8E0689A-0227-4F19-B02D-7B852D8C1CC4}"/>
    <dgm:cxn modelId="{2EA727F7-F4F4-43AA-9093-71450F2EB96A}" type="presOf" srcId="{7C36F368-C0FF-4080-9AE7-AA29E6928291}" destId="{7CE1C459-85AB-4D75-9CB0-BFBD71E3F5B5}" srcOrd="0" destOrd="0" presId="urn:microsoft.com/office/officeart/2008/layout/LinedList"/>
    <dgm:cxn modelId="{74B3ACFE-0AEF-48EB-884F-62514E81D7C6}" type="presParOf" srcId="{826EE2FF-ABF7-47A1-9CD6-64EA571B966D}" destId="{27B4247E-6107-404F-8D0C-9BE2A04BA25D}" srcOrd="0" destOrd="0" presId="urn:microsoft.com/office/officeart/2008/layout/LinedList"/>
    <dgm:cxn modelId="{541EBA43-E5A3-42E4-B567-FC7708AFAD7E}" type="presParOf" srcId="{826EE2FF-ABF7-47A1-9CD6-64EA571B966D}" destId="{1904B736-B0C5-40F6-BF7C-CEB581D50139}" srcOrd="1" destOrd="0" presId="urn:microsoft.com/office/officeart/2008/layout/LinedList"/>
    <dgm:cxn modelId="{A640EC26-3547-4AA9-85EA-333089B333ED}" type="presParOf" srcId="{1904B736-B0C5-40F6-BF7C-CEB581D50139}" destId="{7CE1C459-85AB-4D75-9CB0-BFBD71E3F5B5}" srcOrd="0" destOrd="0" presId="urn:microsoft.com/office/officeart/2008/layout/LinedList"/>
    <dgm:cxn modelId="{E901A886-46C9-435A-80C5-9AA336647017}" type="presParOf" srcId="{1904B736-B0C5-40F6-BF7C-CEB581D50139}" destId="{5D3EFB67-73CF-4943-856A-7115018131A6}" srcOrd="1" destOrd="0" presId="urn:microsoft.com/office/officeart/2008/layout/LinedList"/>
    <dgm:cxn modelId="{E76EA88D-610D-423B-9998-DF6D90A823ED}" type="presParOf" srcId="{826EE2FF-ABF7-47A1-9CD6-64EA571B966D}" destId="{7F9B5150-FDEB-4B06-9E1B-DA2BF388E433}" srcOrd="2" destOrd="0" presId="urn:microsoft.com/office/officeart/2008/layout/LinedList"/>
    <dgm:cxn modelId="{256C3C79-7830-475B-B290-0F1D3C5E9E0D}" type="presParOf" srcId="{826EE2FF-ABF7-47A1-9CD6-64EA571B966D}" destId="{6EEDCC22-8E26-4B30-BAD7-8CA02EF9E5AE}" srcOrd="3" destOrd="0" presId="urn:microsoft.com/office/officeart/2008/layout/LinedList"/>
    <dgm:cxn modelId="{42422BAE-65EA-47F6-ABF2-87CBA34B0B88}" type="presParOf" srcId="{6EEDCC22-8E26-4B30-BAD7-8CA02EF9E5AE}" destId="{CD8B2978-E95D-454F-86B7-4A371145C838}" srcOrd="0" destOrd="0" presId="urn:microsoft.com/office/officeart/2008/layout/LinedList"/>
    <dgm:cxn modelId="{C18775C9-871B-4D11-81E6-B7799E8633E5}" type="presParOf" srcId="{6EEDCC22-8E26-4B30-BAD7-8CA02EF9E5AE}" destId="{C0AE9A73-F3DD-47B7-BCAD-F1DA97B57D9A}" srcOrd="1" destOrd="0" presId="urn:microsoft.com/office/officeart/2008/layout/LinedList"/>
    <dgm:cxn modelId="{64EE611F-F7F7-4B1F-B281-B5680553FA6F}" type="presParOf" srcId="{826EE2FF-ABF7-47A1-9CD6-64EA571B966D}" destId="{70695BD1-C479-466C-B2F7-42F0DA36289A}" srcOrd="4" destOrd="0" presId="urn:microsoft.com/office/officeart/2008/layout/LinedList"/>
    <dgm:cxn modelId="{59B9AA32-98F4-42FA-AD1B-5914F4C22C96}" type="presParOf" srcId="{826EE2FF-ABF7-47A1-9CD6-64EA571B966D}" destId="{676A15D6-E981-4AA2-A2B0-0FE940024342}" srcOrd="5" destOrd="0" presId="urn:microsoft.com/office/officeart/2008/layout/LinedList"/>
    <dgm:cxn modelId="{029AF55A-3D15-4C7A-B704-BA8D44A5E921}" type="presParOf" srcId="{676A15D6-E981-4AA2-A2B0-0FE940024342}" destId="{80EB02D0-68C6-4A48-AC83-1F4B87930137}" srcOrd="0" destOrd="0" presId="urn:microsoft.com/office/officeart/2008/layout/LinedList"/>
    <dgm:cxn modelId="{8CE92CC7-92DB-49F9-A897-01C8B0B0B25A}" type="presParOf" srcId="{676A15D6-E981-4AA2-A2B0-0FE940024342}" destId="{94E15231-7E3B-4C87-8B85-84359B864258}" srcOrd="1" destOrd="0" presId="urn:microsoft.com/office/officeart/2008/layout/LinedList"/>
    <dgm:cxn modelId="{A1E945C4-96CD-446A-9BEF-C5E170ECE95E}" type="presParOf" srcId="{826EE2FF-ABF7-47A1-9CD6-64EA571B966D}" destId="{124463BE-E1EC-4872-9552-B4D8AB71A54F}" srcOrd="6" destOrd="0" presId="urn:microsoft.com/office/officeart/2008/layout/LinedList"/>
    <dgm:cxn modelId="{02F70752-1500-4454-9103-74C064F5B6C1}" type="presParOf" srcId="{826EE2FF-ABF7-47A1-9CD6-64EA571B966D}" destId="{44DC3211-41D0-4C59-8BE7-1B6F74CDA2D0}" srcOrd="7" destOrd="0" presId="urn:microsoft.com/office/officeart/2008/layout/LinedList"/>
    <dgm:cxn modelId="{D85C673D-11BA-4983-B628-FBA1E0820486}" type="presParOf" srcId="{44DC3211-41D0-4C59-8BE7-1B6F74CDA2D0}" destId="{827F82B5-748F-4BF8-A6CE-3D0CFE1CD284}" srcOrd="0" destOrd="0" presId="urn:microsoft.com/office/officeart/2008/layout/LinedList"/>
    <dgm:cxn modelId="{378735DC-8735-4FFA-BA83-7399B7438FDD}" type="presParOf" srcId="{44DC3211-41D0-4C59-8BE7-1B6F74CDA2D0}" destId="{DE43C9E1-530A-41D7-AF2A-CEE357275EF1}" srcOrd="1" destOrd="0" presId="urn:microsoft.com/office/officeart/2008/layout/LinedList"/>
    <dgm:cxn modelId="{89995663-DA42-4ED6-BD5F-0AD4C11F745E}" type="presParOf" srcId="{826EE2FF-ABF7-47A1-9CD6-64EA571B966D}" destId="{A184F40A-BF99-439F-9CBA-AC24F77DF831}" srcOrd="8" destOrd="0" presId="urn:microsoft.com/office/officeart/2008/layout/LinedList"/>
    <dgm:cxn modelId="{6CB6D302-B262-420B-A9E4-F1C98C419993}" type="presParOf" srcId="{826EE2FF-ABF7-47A1-9CD6-64EA571B966D}" destId="{8F6E2A20-7342-468B-A5D4-59F05837B697}" srcOrd="9" destOrd="0" presId="urn:microsoft.com/office/officeart/2008/layout/LinedList"/>
    <dgm:cxn modelId="{673E3AD6-F281-4BDE-9A86-24B38EB61F4B}" type="presParOf" srcId="{8F6E2A20-7342-468B-A5D4-59F05837B697}" destId="{011DFF69-A38E-4717-90AC-D11DB2C8FF41}" srcOrd="0" destOrd="0" presId="urn:microsoft.com/office/officeart/2008/layout/LinedList"/>
    <dgm:cxn modelId="{A71500A2-D140-4306-AC3B-3B3C5E62740D}" type="presParOf" srcId="{8F6E2A20-7342-468B-A5D4-59F05837B697}" destId="{8EBE623F-6D26-4F9B-A729-C19F70B0BD6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FE9761-7C65-4C95-A52C-82E110AB850D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90D1C7D-E7ED-4675-88ED-626A0E7FE410}">
      <dgm:prSet/>
      <dgm:spPr/>
      <dgm:t>
        <a:bodyPr/>
        <a:lstStyle/>
        <a:p>
          <a:pPr>
            <a:defRPr cap="all"/>
          </a:pPr>
          <a:r>
            <a:rPr lang="ru-RU"/>
            <a:t>АВС</a:t>
          </a:r>
          <a:endParaRPr lang="en-US"/>
        </a:p>
      </dgm:t>
    </dgm:pt>
    <dgm:pt modelId="{AFBB8B74-9B27-42DC-9D48-E329430237F7}" type="parTrans" cxnId="{3CB15978-79F5-492A-8231-7A31919E4EA7}">
      <dgm:prSet/>
      <dgm:spPr/>
      <dgm:t>
        <a:bodyPr/>
        <a:lstStyle/>
        <a:p>
          <a:endParaRPr lang="en-US"/>
        </a:p>
      </dgm:t>
    </dgm:pt>
    <dgm:pt modelId="{FC6FF635-644B-48CD-A464-017E3792E45C}" type="sibTrans" cxnId="{3CB15978-79F5-492A-8231-7A31919E4EA7}">
      <dgm:prSet/>
      <dgm:spPr/>
      <dgm:t>
        <a:bodyPr/>
        <a:lstStyle/>
        <a:p>
          <a:endParaRPr lang="en-US"/>
        </a:p>
      </dgm:t>
    </dgm:pt>
    <dgm:pt modelId="{DDC49859-9464-46F1-BACF-EEEB6FC2279B}">
      <dgm:prSet/>
      <dgm:spPr/>
      <dgm:t>
        <a:bodyPr/>
        <a:lstStyle/>
        <a:p>
          <a:pPr>
            <a:defRPr cap="all"/>
          </a:pPr>
          <a:r>
            <a:rPr lang="ru-RU" dirty="0"/>
            <a:t>Идентификация мыслей стимулирующих тревогу</a:t>
          </a:r>
          <a:endParaRPr lang="en-US" dirty="0"/>
        </a:p>
      </dgm:t>
    </dgm:pt>
    <dgm:pt modelId="{0ED1A791-E89A-4428-B081-BB5C2D94B944}" type="parTrans" cxnId="{788C2A85-F957-4989-8AB6-D3A6FC9AF080}">
      <dgm:prSet/>
      <dgm:spPr/>
      <dgm:t>
        <a:bodyPr/>
        <a:lstStyle/>
        <a:p>
          <a:endParaRPr lang="en-US"/>
        </a:p>
      </dgm:t>
    </dgm:pt>
    <dgm:pt modelId="{03FE43DD-7313-46CB-8158-3F2A60D1B97A}" type="sibTrans" cxnId="{788C2A85-F957-4989-8AB6-D3A6FC9AF080}">
      <dgm:prSet/>
      <dgm:spPr/>
      <dgm:t>
        <a:bodyPr/>
        <a:lstStyle/>
        <a:p>
          <a:endParaRPr lang="en-US"/>
        </a:p>
      </dgm:t>
    </dgm:pt>
    <dgm:pt modelId="{7174067E-89FC-4E55-9D0B-A08DA216A7A5}">
      <dgm:prSet/>
      <dgm:spPr/>
      <dgm:t>
        <a:bodyPr/>
        <a:lstStyle/>
        <a:p>
          <a:pPr>
            <a:defRPr cap="all"/>
          </a:pPr>
          <a:r>
            <a:rPr lang="ru-RU" dirty="0"/>
            <a:t>Идентификация и контроль ожиданий - «</a:t>
          </a:r>
          <a:r>
            <a:rPr lang="ru-RU" dirty="0" err="1"/>
            <a:t>Ждуны</a:t>
          </a:r>
          <a:r>
            <a:rPr lang="ru-RU" dirty="0"/>
            <a:t>»</a:t>
          </a:r>
          <a:endParaRPr lang="en-US" dirty="0"/>
        </a:p>
      </dgm:t>
    </dgm:pt>
    <dgm:pt modelId="{4374FB08-7F55-4AD9-A0D1-86E32512344E}" type="parTrans" cxnId="{1469BD63-C5B9-4446-A946-82AA6D46A526}">
      <dgm:prSet/>
      <dgm:spPr/>
      <dgm:t>
        <a:bodyPr/>
        <a:lstStyle/>
        <a:p>
          <a:endParaRPr lang="en-US"/>
        </a:p>
      </dgm:t>
    </dgm:pt>
    <dgm:pt modelId="{4C6E365F-E080-45FA-A163-D77855AF954F}" type="sibTrans" cxnId="{1469BD63-C5B9-4446-A946-82AA6D46A526}">
      <dgm:prSet/>
      <dgm:spPr/>
      <dgm:t>
        <a:bodyPr/>
        <a:lstStyle/>
        <a:p>
          <a:endParaRPr lang="en-US"/>
        </a:p>
      </dgm:t>
    </dgm:pt>
    <dgm:pt modelId="{13ABBAF1-436C-4944-BF7E-992F2345434D}">
      <dgm:prSet/>
      <dgm:spPr/>
      <dgm:t>
        <a:bodyPr/>
        <a:lstStyle/>
        <a:p>
          <a:pPr>
            <a:defRPr cap="all"/>
          </a:pPr>
          <a:r>
            <a:rPr lang="ru-RU" dirty="0"/>
            <a:t>Идентификация и контроль </a:t>
          </a:r>
          <a:r>
            <a:rPr lang="ru-RU" dirty="0" err="1"/>
            <a:t>самопринижений</a:t>
          </a:r>
          <a:r>
            <a:rPr lang="ru-RU" dirty="0"/>
            <a:t> – «</a:t>
          </a:r>
          <a:r>
            <a:rPr lang="ru-RU" dirty="0" err="1"/>
            <a:t>Самоуничижители</a:t>
          </a:r>
          <a:r>
            <a:rPr lang="ru-RU" dirty="0"/>
            <a:t>»</a:t>
          </a:r>
          <a:endParaRPr lang="en-US" dirty="0"/>
        </a:p>
      </dgm:t>
    </dgm:pt>
    <dgm:pt modelId="{8502C82D-E0BA-445F-9A39-CF47F68FEA2E}" type="parTrans" cxnId="{39C06407-C4F0-41F3-ABAF-780E51CF428C}">
      <dgm:prSet/>
      <dgm:spPr/>
      <dgm:t>
        <a:bodyPr/>
        <a:lstStyle/>
        <a:p>
          <a:endParaRPr lang="en-US"/>
        </a:p>
      </dgm:t>
    </dgm:pt>
    <dgm:pt modelId="{1197BF5F-19BC-4BD6-B0FB-A551A4A0D74B}" type="sibTrans" cxnId="{39C06407-C4F0-41F3-ABAF-780E51CF428C}">
      <dgm:prSet/>
      <dgm:spPr/>
      <dgm:t>
        <a:bodyPr/>
        <a:lstStyle/>
        <a:p>
          <a:endParaRPr lang="en-US"/>
        </a:p>
      </dgm:t>
    </dgm:pt>
    <dgm:pt modelId="{033671D1-C6AB-47C2-A912-4DDB71D5F461}">
      <dgm:prSet/>
      <dgm:spPr/>
      <dgm:t>
        <a:bodyPr/>
        <a:lstStyle/>
        <a:p>
          <a:pPr>
            <a:defRPr cap="all"/>
          </a:pPr>
          <a:r>
            <a:rPr lang="ru-RU" dirty="0"/>
            <a:t>«Помпы ментального накачивания тревоги» (Я не могу – я должна и т.п.)</a:t>
          </a:r>
          <a:endParaRPr lang="en-US" dirty="0"/>
        </a:p>
      </dgm:t>
    </dgm:pt>
    <dgm:pt modelId="{80A08F68-CF6F-4DF5-9D9F-22BC2E45CDF8}" type="parTrans" cxnId="{8F41A051-21CD-4942-A44B-0E0360ED0960}">
      <dgm:prSet/>
      <dgm:spPr/>
      <dgm:t>
        <a:bodyPr/>
        <a:lstStyle/>
        <a:p>
          <a:endParaRPr lang="en-US"/>
        </a:p>
      </dgm:t>
    </dgm:pt>
    <dgm:pt modelId="{EB188225-2ADB-4973-A536-B1725700B03A}" type="sibTrans" cxnId="{8F41A051-21CD-4942-A44B-0E0360ED0960}">
      <dgm:prSet/>
      <dgm:spPr/>
      <dgm:t>
        <a:bodyPr/>
        <a:lstStyle/>
        <a:p>
          <a:endParaRPr lang="en-US"/>
        </a:p>
      </dgm:t>
    </dgm:pt>
    <dgm:pt modelId="{08FFAF96-07CA-4208-BEC5-673F2B70EF58}" type="pres">
      <dgm:prSet presAssocID="{72FE9761-7C65-4C95-A52C-82E110AB850D}" presName="root" presStyleCnt="0">
        <dgm:presLayoutVars>
          <dgm:dir/>
          <dgm:resizeHandles val="exact"/>
        </dgm:presLayoutVars>
      </dgm:prSet>
      <dgm:spPr/>
    </dgm:pt>
    <dgm:pt modelId="{4C2A2254-8217-407C-84E2-36313789AF5F}" type="pres">
      <dgm:prSet presAssocID="{490D1C7D-E7ED-4675-88ED-626A0E7FE410}" presName="compNode" presStyleCnt="0"/>
      <dgm:spPr/>
    </dgm:pt>
    <dgm:pt modelId="{A5A40657-EBA8-4A57-8B42-E4011D3EDE00}" type="pres">
      <dgm:prSet presAssocID="{490D1C7D-E7ED-4675-88ED-626A0E7FE410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5E7959FF-D945-40AC-8AD3-3AA32972ADCC}" type="pres">
      <dgm:prSet presAssocID="{490D1C7D-E7ED-4675-88ED-626A0E7FE410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B8CAB1ED-332A-4B47-97A4-D86B6C6DCE72}" type="pres">
      <dgm:prSet presAssocID="{490D1C7D-E7ED-4675-88ED-626A0E7FE410}" presName="spaceRect" presStyleCnt="0"/>
      <dgm:spPr/>
    </dgm:pt>
    <dgm:pt modelId="{CA33D384-CAD3-4A86-B3DB-CB123476794E}" type="pres">
      <dgm:prSet presAssocID="{490D1C7D-E7ED-4675-88ED-626A0E7FE410}" presName="textRect" presStyleLbl="revTx" presStyleIdx="0" presStyleCnt="5">
        <dgm:presLayoutVars>
          <dgm:chMax val="1"/>
          <dgm:chPref val="1"/>
        </dgm:presLayoutVars>
      </dgm:prSet>
      <dgm:spPr/>
    </dgm:pt>
    <dgm:pt modelId="{D460E7EE-973C-4B02-8C52-06BDDE9DAE6F}" type="pres">
      <dgm:prSet presAssocID="{FC6FF635-644B-48CD-A464-017E3792E45C}" presName="sibTrans" presStyleCnt="0"/>
      <dgm:spPr/>
    </dgm:pt>
    <dgm:pt modelId="{C3E690D7-83D1-42C8-BB42-13DFB11D5A98}" type="pres">
      <dgm:prSet presAssocID="{DDC49859-9464-46F1-BACF-EEEB6FC2279B}" presName="compNode" presStyleCnt="0"/>
      <dgm:spPr/>
    </dgm:pt>
    <dgm:pt modelId="{00754117-7459-473C-9F4C-10935AA5129B}" type="pres">
      <dgm:prSet presAssocID="{DDC49859-9464-46F1-BACF-EEEB6FC2279B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5C5ACD4B-87E3-4BCC-83B8-C953EF8BD45E}" type="pres">
      <dgm:prSet presAssocID="{DDC49859-9464-46F1-BACF-EEEB6FC2279B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DF86D2F-C003-4A46-B5A0-F051050267F9}" type="pres">
      <dgm:prSet presAssocID="{DDC49859-9464-46F1-BACF-EEEB6FC2279B}" presName="spaceRect" presStyleCnt="0"/>
      <dgm:spPr/>
    </dgm:pt>
    <dgm:pt modelId="{4546FDDD-C8AC-4954-A7EE-25A578C41627}" type="pres">
      <dgm:prSet presAssocID="{DDC49859-9464-46F1-BACF-EEEB6FC2279B}" presName="textRect" presStyleLbl="revTx" presStyleIdx="1" presStyleCnt="5">
        <dgm:presLayoutVars>
          <dgm:chMax val="1"/>
          <dgm:chPref val="1"/>
        </dgm:presLayoutVars>
      </dgm:prSet>
      <dgm:spPr/>
    </dgm:pt>
    <dgm:pt modelId="{50E6F6A5-7524-4209-BF32-496984BF9882}" type="pres">
      <dgm:prSet presAssocID="{03FE43DD-7313-46CB-8158-3F2A60D1B97A}" presName="sibTrans" presStyleCnt="0"/>
      <dgm:spPr/>
    </dgm:pt>
    <dgm:pt modelId="{FA2C836E-CAAE-44EC-8890-C08F279A6A3A}" type="pres">
      <dgm:prSet presAssocID="{7174067E-89FC-4E55-9D0B-A08DA216A7A5}" presName="compNode" presStyleCnt="0"/>
      <dgm:spPr/>
    </dgm:pt>
    <dgm:pt modelId="{59FB3BBC-17DC-4D3A-AB14-D3C9A30CF8C7}" type="pres">
      <dgm:prSet presAssocID="{7174067E-89FC-4E55-9D0B-A08DA216A7A5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AD401B52-A413-4D00-9E9F-143AB716F34C}" type="pres">
      <dgm:prSet presAssocID="{7174067E-89FC-4E55-9D0B-A08DA216A7A5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 Sign"/>
        </a:ext>
      </dgm:extLst>
    </dgm:pt>
    <dgm:pt modelId="{2502D262-CC8C-464C-9E31-633276D65614}" type="pres">
      <dgm:prSet presAssocID="{7174067E-89FC-4E55-9D0B-A08DA216A7A5}" presName="spaceRect" presStyleCnt="0"/>
      <dgm:spPr/>
    </dgm:pt>
    <dgm:pt modelId="{56113C13-FC24-4633-AF97-A95B6B42500A}" type="pres">
      <dgm:prSet presAssocID="{7174067E-89FC-4E55-9D0B-A08DA216A7A5}" presName="textRect" presStyleLbl="revTx" presStyleIdx="2" presStyleCnt="5">
        <dgm:presLayoutVars>
          <dgm:chMax val="1"/>
          <dgm:chPref val="1"/>
        </dgm:presLayoutVars>
      </dgm:prSet>
      <dgm:spPr/>
    </dgm:pt>
    <dgm:pt modelId="{E5A15B4A-CCEA-4CD5-8D67-1DE2227A4E3A}" type="pres">
      <dgm:prSet presAssocID="{4C6E365F-E080-45FA-A163-D77855AF954F}" presName="sibTrans" presStyleCnt="0"/>
      <dgm:spPr/>
    </dgm:pt>
    <dgm:pt modelId="{730B8810-5D26-4AC0-B122-D0F5C2E6066F}" type="pres">
      <dgm:prSet presAssocID="{13ABBAF1-436C-4944-BF7E-992F2345434D}" presName="compNode" presStyleCnt="0"/>
      <dgm:spPr/>
    </dgm:pt>
    <dgm:pt modelId="{013E1E77-63E9-4BD1-B462-16D3FEC4F511}" type="pres">
      <dgm:prSet presAssocID="{13ABBAF1-436C-4944-BF7E-992F2345434D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A3698313-843B-4BD7-921F-6795435F2C59}" type="pres">
      <dgm:prSet presAssocID="{13ABBAF1-436C-4944-BF7E-992F2345434D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code"/>
        </a:ext>
      </dgm:extLst>
    </dgm:pt>
    <dgm:pt modelId="{78E3A734-0659-449B-B1C5-6836C2FD1D27}" type="pres">
      <dgm:prSet presAssocID="{13ABBAF1-436C-4944-BF7E-992F2345434D}" presName="spaceRect" presStyleCnt="0"/>
      <dgm:spPr/>
    </dgm:pt>
    <dgm:pt modelId="{D1BF31EB-5C75-4D64-B8FD-4711FA3E2C48}" type="pres">
      <dgm:prSet presAssocID="{13ABBAF1-436C-4944-BF7E-992F2345434D}" presName="textRect" presStyleLbl="revTx" presStyleIdx="3" presStyleCnt="5">
        <dgm:presLayoutVars>
          <dgm:chMax val="1"/>
          <dgm:chPref val="1"/>
        </dgm:presLayoutVars>
      </dgm:prSet>
      <dgm:spPr/>
    </dgm:pt>
    <dgm:pt modelId="{2B040A84-DBD1-45BD-90B0-E04D39C0BFD9}" type="pres">
      <dgm:prSet presAssocID="{1197BF5F-19BC-4BD6-B0FB-A551A4A0D74B}" presName="sibTrans" presStyleCnt="0"/>
      <dgm:spPr/>
    </dgm:pt>
    <dgm:pt modelId="{4E45CAB0-6397-4472-B80C-82D693602405}" type="pres">
      <dgm:prSet presAssocID="{033671D1-C6AB-47C2-A912-4DDB71D5F461}" presName="compNode" presStyleCnt="0"/>
      <dgm:spPr/>
    </dgm:pt>
    <dgm:pt modelId="{74BCF19D-5A0B-4BE2-B205-C77ECF7847EC}" type="pres">
      <dgm:prSet presAssocID="{033671D1-C6AB-47C2-A912-4DDB71D5F461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D1294DF0-C245-48B6-ABF7-DAB4E5C6DFB9}" type="pres">
      <dgm:prSet presAssocID="{033671D1-C6AB-47C2-A912-4DDB71D5F46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te Speaker"/>
        </a:ext>
      </dgm:extLst>
    </dgm:pt>
    <dgm:pt modelId="{F135835C-BB39-45EA-B7FF-DF468750BB02}" type="pres">
      <dgm:prSet presAssocID="{033671D1-C6AB-47C2-A912-4DDB71D5F461}" presName="spaceRect" presStyleCnt="0"/>
      <dgm:spPr/>
    </dgm:pt>
    <dgm:pt modelId="{03B3990A-5F0C-40FC-BD6C-A41480FF60F4}" type="pres">
      <dgm:prSet presAssocID="{033671D1-C6AB-47C2-A912-4DDB71D5F46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39C06407-C4F0-41F3-ABAF-780E51CF428C}" srcId="{72FE9761-7C65-4C95-A52C-82E110AB850D}" destId="{13ABBAF1-436C-4944-BF7E-992F2345434D}" srcOrd="3" destOrd="0" parTransId="{8502C82D-E0BA-445F-9A39-CF47F68FEA2E}" sibTransId="{1197BF5F-19BC-4BD6-B0FB-A551A4A0D74B}"/>
    <dgm:cxn modelId="{C14FC636-FEAC-4511-8E06-41AB7110AABF}" type="presOf" srcId="{72FE9761-7C65-4C95-A52C-82E110AB850D}" destId="{08FFAF96-07CA-4208-BEC5-673F2B70EF58}" srcOrd="0" destOrd="0" presId="urn:microsoft.com/office/officeart/2018/5/layout/IconLeafLabelList"/>
    <dgm:cxn modelId="{1469BD63-C5B9-4446-A946-82AA6D46A526}" srcId="{72FE9761-7C65-4C95-A52C-82E110AB850D}" destId="{7174067E-89FC-4E55-9D0B-A08DA216A7A5}" srcOrd="2" destOrd="0" parTransId="{4374FB08-7F55-4AD9-A0D1-86E32512344E}" sibTransId="{4C6E365F-E080-45FA-A163-D77855AF954F}"/>
    <dgm:cxn modelId="{8F41A051-21CD-4942-A44B-0E0360ED0960}" srcId="{72FE9761-7C65-4C95-A52C-82E110AB850D}" destId="{033671D1-C6AB-47C2-A912-4DDB71D5F461}" srcOrd="4" destOrd="0" parTransId="{80A08F68-CF6F-4DF5-9D9F-22BC2E45CDF8}" sibTransId="{EB188225-2ADB-4973-A536-B1725700B03A}"/>
    <dgm:cxn modelId="{8884D556-F13C-4360-82EF-26BF0691875A}" type="presOf" srcId="{033671D1-C6AB-47C2-A912-4DDB71D5F461}" destId="{03B3990A-5F0C-40FC-BD6C-A41480FF60F4}" srcOrd="0" destOrd="0" presId="urn:microsoft.com/office/officeart/2018/5/layout/IconLeafLabelList"/>
    <dgm:cxn modelId="{3CB15978-79F5-492A-8231-7A31919E4EA7}" srcId="{72FE9761-7C65-4C95-A52C-82E110AB850D}" destId="{490D1C7D-E7ED-4675-88ED-626A0E7FE410}" srcOrd="0" destOrd="0" parTransId="{AFBB8B74-9B27-42DC-9D48-E329430237F7}" sibTransId="{FC6FF635-644B-48CD-A464-017E3792E45C}"/>
    <dgm:cxn modelId="{788C2A85-F957-4989-8AB6-D3A6FC9AF080}" srcId="{72FE9761-7C65-4C95-A52C-82E110AB850D}" destId="{DDC49859-9464-46F1-BACF-EEEB6FC2279B}" srcOrd="1" destOrd="0" parTransId="{0ED1A791-E89A-4428-B081-BB5C2D94B944}" sibTransId="{03FE43DD-7313-46CB-8158-3F2A60D1B97A}"/>
    <dgm:cxn modelId="{01C1E18B-1764-4187-803D-CED846844EED}" type="presOf" srcId="{13ABBAF1-436C-4944-BF7E-992F2345434D}" destId="{D1BF31EB-5C75-4D64-B8FD-4711FA3E2C48}" srcOrd="0" destOrd="0" presId="urn:microsoft.com/office/officeart/2018/5/layout/IconLeafLabelList"/>
    <dgm:cxn modelId="{CAC3A8CC-AA4B-4A0C-ADD0-E20DBA865EBE}" type="presOf" srcId="{490D1C7D-E7ED-4675-88ED-626A0E7FE410}" destId="{CA33D384-CAD3-4A86-B3DB-CB123476794E}" srcOrd="0" destOrd="0" presId="urn:microsoft.com/office/officeart/2018/5/layout/IconLeafLabelList"/>
    <dgm:cxn modelId="{CD4F92D3-0595-4BC0-8AD2-7E653F629425}" type="presOf" srcId="{DDC49859-9464-46F1-BACF-EEEB6FC2279B}" destId="{4546FDDD-C8AC-4954-A7EE-25A578C41627}" srcOrd="0" destOrd="0" presId="urn:microsoft.com/office/officeart/2018/5/layout/IconLeafLabelList"/>
    <dgm:cxn modelId="{3AFB49E4-018F-463D-9E1E-62B2D1FDA18A}" type="presOf" srcId="{7174067E-89FC-4E55-9D0B-A08DA216A7A5}" destId="{56113C13-FC24-4633-AF97-A95B6B42500A}" srcOrd="0" destOrd="0" presId="urn:microsoft.com/office/officeart/2018/5/layout/IconLeafLabelList"/>
    <dgm:cxn modelId="{9F28AA29-00E6-4A5D-8AB1-0A11B1BAA3F7}" type="presParOf" srcId="{08FFAF96-07CA-4208-BEC5-673F2B70EF58}" destId="{4C2A2254-8217-407C-84E2-36313789AF5F}" srcOrd="0" destOrd="0" presId="urn:microsoft.com/office/officeart/2018/5/layout/IconLeafLabelList"/>
    <dgm:cxn modelId="{6D897BFE-80A4-4FD6-B07A-B36E6D4D1BFD}" type="presParOf" srcId="{4C2A2254-8217-407C-84E2-36313789AF5F}" destId="{A5A40657-EBA8-4A57-8B42-E4011D3EDE00}" srcOrd="0" destOrd="0" presId="urn:microsoft.com/office/officeart/2018/5/layout/IconLeafLabelList"/>
    <dgm:cxn modelId="{AA174888-D998-4534-807A-7DB836961EC8}" type="presParOf" srcId="{4C2A2254-8217-407C-84E2-36313789AF5F}" destId="{5E7959FF-D945-40AC-8AD3-3AA32972ADCC}" srcOrd="1" destOrd="0" presId="urn:microsoft.com/office/officeart/2018/5/layout/IconLeafLabelList"/>
    <dgm:cxn modelId="{A8F705C2-EAD8-4C63-BC37-EEE0347292BF}" type="presParOf" srcId="{4C2A2254-8217-407C-84E2-36313789AF5F}" destId="{B8CAB1ED-332A-4B47-97A4-D86B6C6DCE72}" srcOrd="2" destOrd="0" presId="urn:microsoft.com/office/officeart/2018/5/layout/IconLeafLabelList"/>
    <dgm:cxn modelId="{ACEE4CD7-1722-46ED-AF3C-F06C2E957309}" type="presParOf" srcId="{4C2A2254-8217-407C-84E2-36313789AF5F}" destId="{CA33D384-CAD3-4A86-B3DB-CB123476794E}" srcOrd="3" destOrd="0" presId="urn:microsoft.com/office/officeart/2018/5/layout/IconLeafLabelList"/>
    <dgm:cxn modelId="{93B3DFF6-6806-4CFD-B2C6-1F8CA8DC1D35}" type="presParOf" srcId="{08FFAF96-07CA-4208-BEC5-673F2B70EF58}" destId="{D460E7EE-973C-4B02-8C52-06BDDE9DAE6F}" srcOrd="1" destOrd="0" presId="urn:microsoft.com/office/officeart/2018/5/layout/IconLeafLabelList"/>
    <dgm:cxn modelId="{ADD4E944-A53B-4F41-8A7F-5A9B47C899C6}" type="presParOf" srcId="{08FFAF96-07CA-4208-BEC5-673F2B70EF58}" destId="{C3E690D7-83D1-42C8-BB42-13DFB11D5A98}" srcOrd="2" destOrd="0" presId="urn:microsoft.com/office/officeart/2018/5/layout/IconLeafLabelList"/>
    <dgm:cxn modelId="{A6A4C850-1874-40CA-BDAE-AC166C1F789E}" type="presParOf" srcId="{C3E690D7-83D1-42C8-BB42-13DFB11D5A98}" destId="{00754117-7459-473C-9F4C-10935AA5129B}" srcOrd="0" destOrd="0" presId="urn:microsoft.com/office/officeart/2018/5/layout/IconLeafLabelList"/>
    <dgm:cxn modelId="{BCC2F828-5A04-4124-8E57-B7C33046EE3F}" type="presParOf" srcId="{C3E690D7-83D1-42C8-BB42-13DFB11D5A98}" destId="{5C5ACD4B-87E3-4BCC-83B8-C953EF8BD45E}" srcOrd="1" destOrd="0" presId="urn:microsoft.com/office/officeart/2018/5/layout/IconLeafLabelList"/>
    <dgm:cxn modelId="{0B885BBE-1F4D-42FA-A068-59F00219AD7D}" type="presParOf" srcId="{C3E690D7-83D1-42C8-BB42-13DFB11D5A98}" destId="{ADF86D2F-C003-4A46-B5A0-F051050267F9}" srcOrd="2" destOrd="0" presId="urn:microsoft.com/office/officeart/2018/5/layout/IconLeafLabelList"/>
    <dgm:cxn modelId="{37BE988F-D4ED-4E33-A985-CF2077A874A1}" type="presParOf" srcId="{C3E690D7-83D1-42C8-BB42-13DFB11D5A98}" destId="{4546FDDD-C8AC-4954-A7EE-25A578C41627}" srcOrd="3" destOrd="0" presId="urn:microsoft.com/office/officeart/2018/5/layout/IconLeafLabelList"/>
    <dgm:cxn modelId="{A4633814-734D-4063-B3F7-7EAD85DDBE17}" type="presParOf" srcId="{08FFAF96-07CA-4208-BEC5-673F2B70EF58}" destId="{50E6F6A5-7524-4209-BF32-496984BF9882}" srcOrd="3" destOrd="0" presId="urn:microsoft.com/office/officeart/2018/5/layout/IconLeafLabelList"/>
    <dgm:cxn modelId="{22E6A5FE-8B79-40C0-8885-0054DCA256FC}" type="presParOf" srcId="{08FFAF96-07CA-4208-BEC5-673F2B70EF58}" destId="{FA2C836E-CAAE-44EC-8890-C08F279A6A3A}" srcOrd="4" destOrd="0" presId="urn:microsoft.com/office/officeart/2018/5/layout/IconLeafLabelList"/>
    <dgm:cxn modelId="{A3AAF3FD-F1B6-4D9F-872D-839BD0A55CC1}" type="presParOf" srcId="{FA2C836E-CAAE-44EC-8890-C08F279A6A3A}" destId="{59FB3BBC-17DC-4D3A-AB14-D3C9A30CF8C7}" srcOrd="0" destOrd="0" presId="urn:microsoft.com/office/officeart/2018/5/layout/IconLeafLabelList"/>
    <dgm:cxn modelId="{DDC23AF4-5865-4DE4-9F1B-77793429F5DE}" type="presParOf" srcId="{FA2C836E-CAAE-44EC-8890-C08F279A6A3A}" destId="{AD401B52-A413-4D00-9E9F-143AB716F34C}" srcOrd="1" destOrd="0" presId="urn:microsoft.com/office/officeart/2018/5/layout/IconLeafLabelList"/>
    <dgm:cxn modelId="{F2494A55-81F2-483D-B8C8-B7DC9D2BB8A2}" type="presParOf" srcId="{FA2C836E-CAAE-44EC-8890-C08F279A6A3A}" destId="{2502D262-CC8C-464C-9E31-633276D65614}" srcOrd="2" destOrd="0" presId="urn:microsoft.com/office/officeart/2018/5/layout/IconLeafLabelList"/>
    <dgm:cxn modelId="{42CE7E7C-4F92-4E41-B218-3670F4E26CC2}" type="presParOf" srcId="{FA2C836E-CAAE-44EC-8890-C08F279A6A3A}" destId="{56113C13-FC24-4633-AF97-A95B6B42500A}" srcOrd="3" destOrd="0" presId="urn:microsoft.com/office/officeart/2018/5/layout/IconLeafLabelList"/>
    <dgm:cxn modelId="{A17A435C-C47C-4B82-B5E8-70DDDA199BDD}" type="presParOf" srcId="{08FFAF96-07CA-4208-BEC5-673F2B70EF58}" destId="{E5A15B4A-CCEA-4CD5-8D67-1DE2227A4E3A}" srcOrd="5" destOrd="0" presId="urn:microsoft.com/office/officeart/2018/5/layout/IconLeafLabelList"/>
    <dgm:cxn modelId="{D1112F8C-B1CD-4620-B99D-A9207AA1C848}" type="presParOf" srcId="{08FFAF96-07CA-4208-BEC5-673F2B70EF58}" destId="{730B8810-5D26-4AC0-B122-D0F5C2E6066F}" srcOrd="6" destOrd="0" presId="urn:microsoft.com/office/officeart/2018/5/layout/IconLeafLabelList"/>
    <dgm:cxn modelId="{6548E409-0A4B-42D7-A881-456BD1CEB513}" type="presParOf" srcId="{730B8810-5D26-4AC0-B122-D0F5C2E6066F}" destId="{013E1E77-63E9-4BD1-B462-16D3FEC4F511}" srcOrd="0" destOrd="0" presId="urn:microsoft.com/office/officeart/2018/5/layout/IconLeafLabelList"/>
    <dgm:cxn modelId="{A7179B3C-43AB-4BA4-BD99-5556918F4A7F}" type="presParOf" srcId="{730B8810-5D26-4AC0-B122-D0F5C2E6066F}" destId="{A3698313-843B-4BD7-921F-6795435F2C59}" srcOrd="1" destOrd="0" presId="urn:microsoft.com/office/officeart/2018/5/layout/IconLeafLabelList"/>
    <dgm:cxn modelId="{0EE2221D-D14A-4195-886B-B2B5397DE8E9}" type="presParOf" srcId="{730B8810-5D26-4AC0-B122-D0F5C2E6066F}" destId="{78E3A734-0659-449B-B1C5-6836C2FD1D27}" srcOrd="2" destOrd="0" presId="urn:microsoft.com/office/officeart/2018/5/layout/IconLeafLabelList"/>
    <dgm:cxn modelId="{1C10AB1A-0001-44DA-8848-4E59AB22AD8A}" type="presParOf" srcId="{730B8810-5D26-4AC0-B122-D0F5C2E6066F}" destId="{D1BF31EB-5C75-4D64-B8FD-4711FA3E2C48}" srcOrd="3" destOrd="0" presId="urn:microsoft.com/office/officeart/2018/5/layout/IconLeafLabelList"/>
    <dgm:cxn modelId="{55D49B51-8938-4F1A-8C47-A3506C114E4E}" type="presParOf" srcId="{08FFAF96-07CA-4208-BEC5-673F2B70EF58}" destId="{2B040A84-DBD1-45BD-90B0-E04D39C0BFD9}" srcOrd="7" destOrd="0" presId="urn:microsoft.com/office/officeart/2018/5/layout/IconLeafLabelList"/>
    <dgm:cxn modelId="{17F1044D-B076-4E46-835C-7051547DEFBB}" type="presParOf" srcId="{08FFAF96-07CA-4208-BEC5-673F2B70EF58}" destId="{4E45CAB0-6397-4472-B80C-82D693602405}" srcOrd="8" destOrd="0" presId="urn:microsoft.com/office/officeart/2018/5/layout/IconLeafLabelList"/>
    <dgm:cxn modelId="{E26BA736-8A64-4063-9590-E6B055346939}" type="presParOf" srcId="{4E45CAB0-6397-4472-B80C-82D693602405}" destId="{74BCF19D-5A0B-4BE2-B205-C77ECF7847EC}" srcOrd="0" destOrd="0" presId="urn:microsoft.com/office/officeart/2018/5/layout/IconLeafLabelList"/>
    <dgm:cxn modelId="{83D47D1E-E815-48C7-BB0D-7C18B747928D}" type="presParOf" srcId="{4E45CAB0-6397-4472-B80C-82D693602405}" destId="{D1294DF0-C245-48B6-ABF7-DAB4E5C6DFB9}" srcOrd="1" destOrd="0" presId="urn:microsoft.com/office/officeart/2018/5/layout/IconLeafLabelList"/>
    <dgm:cxn modelId="{8B3C9BC3-548B-4272-A621-29C3696884AD}" type="presParOf" srcId="{4E45CAB0-6397-4472-B80C-82D693602405}" destId="{F135835C-BB39-45EA-B7FF-DF468750BB02}" srcOrd="2" destOrd="0" presId="urn:microsoft.com/office/officeart/2018/5/layout/IconLeafLabelList"/>
    <dgm:cxn modelId="{007064A0-F7B1-4340-9317-AD485C2B9EF3}" type="presParOf" srcId="{4E45CAB0-6397-4472-B80C-82D693602405}" destId="{03B3990A-5F0C-40FC-BD6C-A41480FF60F4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5C2286-9E1B-4972-A4A1-780E4D77597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44F1BDA-59CA-4BFA-A8D0-CE454979B85C}">
      <dgm:prSet/>
      <dgm:spPr/>
      <dgm:t>
        <a:bodyPr/>
        <a:lstStyle/>
        <a:p>
          <a:pPr>
            <a:defRPr cap="all"/>
          </a:pPr>
          <a:r>
            <a:rPr lang="ru-RU"/>
            <a:t>АВС – анализ</a:t>
          </a:r>
          <a:endParaRPr lang="en-US"/>
        </a:p>
      </dgm:t>
    </dgm:pt>
    <dgm:pt modelId="{98F74372-AA45-4B3E-8B27-0487C2310500}" type="parTrans" cxnId="{10E17E6B-4A1C-493E-A9A5-9961125219BF}">
      <dgm:prSet/>
      <dgm:spPr/>
      <dgm:t>
        <a:bodyPr/>
        <a:lstStyle/>
        <a:p>
          <a:endParaRPr lang="en-US"/>
        </a:p>
      </dgm:t>
    </dgm:pt>
    <dgm:pt modelId="{08F205C8-508B-48BD-9B17-6A440439E620}" type="sibTrans" cxnId="{10E17E6B-4A1C-493E-A9A5-9961125219BF}">
      <dgm:prSet/>
      <dgm:spPr/>
      <dgm:t>
        <a:bodyPr/>
        <a:lstStyle/>
        <a:p>
          <a:endParaRPr lang="en-US"/>
        </a:p>
      </dgm:t>
    </dgm:pt>
    <dgm:pt modelId="{8A8BE3ED-664B-4E8F-8BC2-B138D397CFD9}">
      <dgm:prSet/>
      <dgm:spPr/>
      <dgm:t>
        <a:bodyPr/>
        <a:lstStyle/>
        <a:p>
          <a:pPr>
            <a:defRPr cap="all"/>
          </a:pPr>
          <a:r>
            <a:rPr lang="ru-RU"/>
            <a:t>Стикерная система напоминаний</a:t>
          </a:r>
          <a:endParaRPr lang="en-US"/>
        </a:p>
      </dgm:t>
    </dgm:pt>
    <dgm:pt modelId="{C0376743-B732-4CA8-B2EE-97D4BBCE0680}" type="parTrans" cxnId="{6ACBB11B-7DA0-4CF1-BFA4-14FAB61A06FF}">
      <dgm:prSet/>
      <dgm:spPr/>
      <dgm:t>
        <a:bodyPr/>
        <a:lstStyle/>
        <a:p>
          <a:endParaRPr lang="en-US"/>
        </a:p>
      </dgm:t>
    </dgm:pt>
    <dgm:pt modelId="{4C0EFC8D-CD1F-421E-B3BA-5C7EF0ABE07E}" type="sibTrans" cxnId="{6ACBB11B-7DA0-4CF1-BFA4-14FAB61A06FF}">
      <dgm:prSet/>
      <dgm:spPr/>
      <dgm:t>
        <a:bodyPr/>
        <a:lstStyle/>
        <a:p>
          <a:endParaRPr lang="en-US"/>
        </a:p>
      </dgm:t>
    </dgm:pt>
    <dgm:pt modelId="{56B7E241-49A9-409C-8368-AD264FCE7FF0}">
      <dgm:prSet/>
      <dgm:spPr/>
      <dgm:t>
        <a:bodyPr/>
        <a:lstStyle/>
        <a:p>
          <a:pPr>
            <a:defRPr cap="all"/>
          </a:pPr>
          <a:r>
            <a:rPr lang="ru-RU"/>
            <a:t>Способы совладания (техника «СТОП!»)</a:t>
          </a:r>
          <a:endParaRPr lang="en-US"/>
        </a:p>
      </dgm:t>
    </dgm:pt>
    <dgm:pt modelId="{846B97DF-A006-43F4-8CB9-B96E77D00C89}" type="parTrans" cxnId="{D0D0CD72-26EE-4A43-8D71-7B0AEBC8DD61}">
      <dgm:prSet/>
      <dgm:spPr/>
      <dgm:t>
        <a:bodyPr/>
        <a:lstStyle/>
        <a:p>
          <a:endParaRPr lang="en-US"/>
        </a:p>
      </dgm:t>
    </dgm:pt>
    <dgm:pt modelId="{63C73615-A88E-435C-8EAE-1E956CE97089}" type="sibTrans" cxnId="{D0D0CD72-26EE-4A43-8D71-7B0AEBC8DD61}">
      <dgm:prSet/>
      <dgm:spPr/>
      <dgm:t>
        <a:bodyPr/>
        <a:lstStyle/>
        <a:p>
          <a:endParaRPr lang="en-US"/>
        </a:p>
      </dgm:t>
    </dgm:pt>
    <dgm:pt modelId="{66E0F8D2-AA64-4582-8828-F2F35A8937DC}" type="pres">
      <dgm:prSet presAssocID="{855C2286-9E1B-4972-A4A1-780E4D77597D}" presName="root" presStyleCnt="0">
        <dgm:presLayoutVars>
          <dgm:dir/>
          <dgm:resizeHandles val="exact"/>
        </dgm:presLayoutVars>
      </dgm:prSet>
      <dgm:spPr/>
    </dgm:pt>
    <dgm:pt modelId="{02F4AEE1-6B13-4080-9388-88EFE7C54370}" type="pres">
      <dgm:prSet presAssocID="{244F1BDA-59CA-4BFA-A8D0-CE454979B85C}" presName="compNode" presStyleCnt="0"/>
      <dgm:spPr/>
    </dgm:pt>
    <dgm:pt modelId="{3DBA3A90-561A-4722-AE79-C4ACF4EF44AA}" type="pres">
      <dgm:prSet presAssocID="{244F1BDA-59CA-4BFA-A8D0-CE454979B85C}" presName="iconBgRect" presStyleLbl="bgShp" presStyleIdx="0" presStyleCnt="3"/>
      <dgm:spPr/>
    </dgm:pt>
    <dgm:pt modelId="{09AE6330-9376-433E-B0BC-2D293692E8C2}" type="pres">
      <dgm:prSet presAssocID="{244F1BDA-59CA-4BFA-A8D0-CE454979B85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508C2A5A-E529-4CFE-8D0B-9C11B05FFADD}" type="pres">
      <dgm:prSet presAssocID="{244F1BDA-59CA-4BFA-A8D0-CE454979B85C}" presName="spaceRect" presStyleCnt="0"/>
      <dgm:spPr/>
    </dgm:pt>
    <dgm:pt modelId="{C8D061E1-3309-44CF-B9C5-E340DAC07187}" type="pres">
      <dgm:prSet presAssocID="{244F1BDA-59CA-4BFA-A8D0-CE454979B85C}" presName="textRect" presStyleLbl="revTx" presStyleIdx="0" presStyleCnt="3">
        <dgm:presLayoutVars>
          <dgm:chMax val="1"/>
          <dgm:chPref val="1"/>
        </dgm:presLayoutVars>
      </dgm:prSet>
      <dgm:spPr/>
    </dgm:pt>
    <dgm:pt modelId="{5772FA1E-6C2D-40CF-A890-70B5253ECE1A}" type="pres">
      <dgm:prSet presAssocID="{08F205C8-508B-48BD-9B17-6A440439E620}" presName="sibTrans" presStyleCnt="0"/>
      <dgm:spPr/>
    </dgm:pt>
    <dgm:pt modelId="{CE4B017A-8B31-47A4-871D-FF93E63A70EF}" type="pres">
      <dgm:prSet presAssocID="{8A8BE3ED-664B-4E8F-8BC2-B138D397CFD9}" presName="compNode" presStyleCnt="0"/>
      <dgm:spPr/>
    </dgm:pt>
    <dgm:pt modelId="{35FD6E41-0CEF-43C1-A559-32F82DB1EBBC}" type="pres">
      <dgm:prSet presAssocID="{8A8BE3ED-664B-4E8F-8BC2-B138D397CFD9}" presName="iconBgRect" presStyleLbl="bgShp" presStyleIdx="1" presStyleCnt="3"/>
      <dgm:spPr/>
    </dgm:pt>
    <dgm:pt modelId="{43210D25-5E04-479C-BCE4-FEED66B6D05A}" type="pres">
      <dgm:prSet presAssocID="{8A8BE3ED-664B-4E8F-8BC2-B138D397CFD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13754D0-3C6A-4C1E-A755-7B92670897E4}" type="pres">
      <dgm:prSet presAssocID="{8A8BE3ED-664B-4E8F-8BC2-B138D397CFD9}" presName="spaceRect" presStyleCnt="0"/>
      <dgm:spPr/>
    </dgm:pt>
    <dgm:pt modelId="{3C4007AB-9A26-487B-A167-5F6CCA1CC2FA}" type="pres">
      <dgm:prSet presAssocID="{8A8BE3ED-664B-4E8F-8BC2-B138D397CFD9}" presName="textRect" presStyleLbl="revTx" presStyleIdx="1" presStyleCnt="3">
        <dgm:presLayoutVars>
          <dgm:chMax val="1"/>
          <dgm:chPref val="1"/>
        </dgm:presLayoutVars>
      </dgm:prSet>
      <dgm:spPr/>
    </dgm:pt>
    <dgm:pt modelId="{BEF1FA8F-DB8D-422B-A18B-9302BD6A86B1}" type="pres">
      <dgm:prSet presAssocID="{4C0EFC8D-CD1F-421E-B3BA-5C7EF0ABE07E}" presName="sibTrans" presStyleCnt="0"/>
      <dgm:spPr/>
    </dgm:pt>
    <dgm:pt modelId="{DDD812A4-6147-4098-97B4-F7B631B0595E}" type="pres">
      <dgm:prSet presAssocID="{56B7E241-49A9-409C-8368-AD264FCE7FF0}" presName="compNode" presStyleCnt="0"/>
      <dgm:spPr/>
    </dgm:pt>
    <dgm:pt modelId="{94BA2B33-4751-49B5-BA7A-8BE744002AE1}" type="pres">
      <dgm:prSet presAssocID="{56B7E241-49A9-409C-8368-AD264FCE7FF0}" presName="iconBgRect" presStyleLbl="bgShp" presStyleIdx="2" presStyleCnt="3"/>
      <dgm:spPr/>
    </dgm:pt>
    <dgm:pt modelId="{A28E135F-7293-4E19-8F4E-3263D60D65D4}" type="pres">
      <dgm:prSet presAssocID="{56B7E241-49A9-409C-8368-AD264FCE7FF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 Sign"/>
        </a:ext>
      </dgm:extLst>
    </dgm:pt>
    <dgm:pt modelId="{76FE7F38-BA06-429E-A6D7-736FC280DEC6}" type="pres">
      <dgm:prSet presAssocID="{56B7E241-49A9-409C-8368-AD264FCE7FF0}" presName="spaceRect" presStyleCnt="0"/>
      <dgm:spPr/>
    </dgm:pt>
    <dgm:pt modelId="{B4EEC895-2ADA-4A89-9CBB-40482A8528D0}" type="pres">
      <dgm:prSet presAssocID="{56B7E241-49A9-409C-8368-AD264FCE7FF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40C9307-5213-4A4B-A58A-6EFCD4830603}" type="presOf" srcId="{244F1BDA-59CA-4BFA-A8D0-CE454979B85C}" destId="{C8D061E1-3309-44CF-B9C5-E340DAC07187}" srcOrd="0" destOrd="0" presId="urn:microsoft.com/office/officeart/2018/5/layout/IconCircleLabelList"/>
    <dgm:cxn modelId="{6ACBB11B-7DA0-4CF1-BFA4-14FAB61A06FF}" srcId="{855C2286-9E1B-4972-A4A1-780E4D77597D}" destId="{8A8BE3ED-664B-4E8F-8BC2-B138D397CFD9}" srcOrd="1" destOrd="0" parTransId="{C0376743-B732-4CA8-B2EE-97D4BBCE0680}" sibTransId="{4C0EFC8D-CD1F-421E-B3BA-5C7EF0ABE07E}"/>
    <dgm:cxn modelId="{A94E4E1D-5D9F-40DD-BBB4-5F8D73EF2633}" type="presOf" srcId="{8A8BE3ED-664B-4E8F-8BC2-B138D397CFD9}" destId="{3C4007AB-9A26-487B-A167-5F6CCA1CC2FA}" srcOrd="0" destOrd="0" presId="urn:microsoft.com/office/officeart/2018/5/layout/IconCircleLabelList"/>
    <dgm:cxn modelId="{1F66D726-5B0D-43D7-9EF1-C304F44C2C26}" type="presOf" srcId="{855C2286-9E1B-4972-A4A1-780E4D77597D}" destId="{66E0F8D2-AA64-4582-8828-F2F35A8937DC}" srcOrd="0" destOrd="0" presId="urn:microsoft.com/office/officeart/2018/5/layout/IconCircleLabelList"/>
    <dgm:cxn modelId="{10E17E6B-4A1C-493E-A9A5-9961125219BF}" srcId="{855C2286-9E1B-4972-A4A1-780E4D77597D}" destId="{244F1BDA-59CA-4BFA-A8D0-CE454979B85C}" srcOrd="0" destOrd="0" parTransId="{98F74372-AA45-4B3E-8B27-0487C2310500}" sibTransId="{08F205C8-508B-48BD-9B17-6A440439E620}"/>
    <dgm:cxn modelId="{D0D0CD72-26EE-4A43-8D71-7B0AEBC8DD61}" srcId="{855C2286-9E1B-4972-A4A1-780E4D77597D}" destId="{56B7E241-49A9-409C-8368-AD264FCE7FF0}" srcOrd="2" destOrd="0" parTransId="{846B97DF-A006-43F4-8CB9-B96E77D00C89}" sibTransId="{63C73615-A88E-435C-8EAE-1E956CE97089}"/>
    <dgm:cxn modelId="{76763FB3-3114-4B00-9DE3-C83787F09749}" type="presOf" srcId="{56B7E241-49A9-409C-8368-AD264FCE7FF0}" destId="{B4EEC895-2ADA-4A89-9CBB-40482A8528D0}" srcOrd="0" destOrd="0" presId="urn:microsoft.com/office/officeart/2018/5/layout/IconCircleLabelList"/>
    <dgm:cxn modelId="{E51F5BE7-B17F-49A6-B5C8-B606AD80F6E3}" type="presParOf" srcId="{66E0F8D2-AA64-4582-8828-F2F35A8937DC}" destId="{02F4AEE1-6B13-4080-9388-88EFE7C54370}" srcOrd="0" destOrd="0" presId="urn:microsoft.com/office/officeart/2018/5/layout/IconCircleLabelList"/>
    <dgm:cxn modelId="{2C172A9F-08DD-462C-A48D-71C6AAA516B8}" type="presParOf" srcId="{02F4AEE1-6B13-4080-9388-88EFE7C54370}" destId="{3DBA3A90-561A-4722-AE79-C4ACF4EF44AA}" srcOrd="0" destOrd="0" presId="urn:microsoft.com/office/officeart/2018/5/layout/IconCircleLabelList"/>
    <dgm:cxn modelId="{BD65F33B-0B26-4DD8-A206-6E95E9201FF6}" type="presParOf" srcId="{02F4AEE1-6B13-4080-9388-88EFE7C54370}" destId="{09AE6330-9376-433E-B0BC-2D293692E8C2}" srcOrd="1" destOrd="0" presId="urn:microsoft.com/office/officeart/2018/5/layout/IconCircleLabelList"/>
    <dgm:cxn modelId="{0AECA81A-33F9-4E73-8C99-335039D2AF2E}" type="presParOf" srcId="{02F4AEE1-6B13-4080-9388-88EFE7C54370}" destId="{508C2A5A-E529-4CFE-8D0B-9C11B05FFADD}" srcOrd="2" destOrd="0" presId="urn:microsoft.com/office/officeart/2018/5/layout/IconCircleLabelList"/>
    <dgm:cxn modelId="{3B99A955-C19A-4716-860D-906F069880B8}" type="presParOf" srcId="{02F4AEE1-6B13-4080-9388-88EFE7C54370}" destId="{C8D061E1-3309-44CF-B9C5-E340DAC07187}" srcOrd="3" destOrd="0" presId="urn:microsoft.com/office/officeart/2018/5/layout/IconCircleLabelList"/>
    <dgm:cxn modelId="{2D1E1698-F5C1-4575-90E4-0841572698FA}" type="presParOf" srcId="{66E0F8D2-AA64-4582-8828-F2F35A8937DC}" destId="{5772FA1E-6C2D-40CF-A890-70B5253ECE1A}" srcOrd="1" destOrd="0" presId="urn:microsoft.com/office/officeart/2018/5/layout/IconCircleLabelList"/>
    <dgm:cxn modelId="{6C3F1933-F0F0-41FD-8134-229055046D1A}" type="presParOf" srcId="{66E0F8D2-AA64-4582-8828-F2F35A8937DC}" destId="{CE4B017A-8B31-47A4-871D-FF93E63A70EF}" srcOrd="2" destOrd="0" presId="urn:microsoft.com/office/officeart/2018/5/layout/IconCircleLabelList"/>
    <dgm:cxn modelId="{708D60BA-E2CA-4592-8F7A-AD909124E3B3}" type="presParOf" srcId="{CE4B017A-8B31-47A4-871D-FF93E63A70EF}" destId="{35FD6E41-0CEF-43C1-A559-32F82DB1EBBC}" srcOrd="0" destOrd="0" presId="urn:microsoft.com/office/officeart/2018/5/layout/IconCircleLabelList"/>
    <dgm:cxn modelId="{4A5DD3E1-E123-4220-AFD2-91C59B4A93BB}" type="presParOf" srcId="{CE4B017A-8B31-47A4-871D-FF93E63A70EF}" destId="{43210D25-5E04-479C-BCE4-FEED66B6D05A}" srcOrd="1" destOrd="0" presId="urn:microsoft.com/office/officeart/2018/5/layout/IconCircleLabelList"/>
    <dgm:cxn modelId="{C6F41F03-5D20-442F-ABCB-32DD2FFEB9CC}" type="presParOf" srcId="{CE4B017A-8B31-47A4-871D-FF93E63A70EF}" destId="{813754D0-3C6A-4C1E-A755-7B92670897E4}" srcOrd="2" destOrd="0" presId="urn:microsoft.com/office/officeart/2018/5/layout/IconCircleLabelList"/>
    <dgm:cxn modelId="{C1089A2C-103B-4821-8415-E25AC2E2E6BE}" type="presParOf" srcId="{CE4B017A-8B31-47A4-871D-FF93E63A70EF}" destId="{3C4007AB-9A26-487B-A167-5F6CCA1CC2FA}" srcOrd="3" destOrd="0" presId="urn:microsoft.com/office/officeart/2018/5/layout/IconCircleLabelList"/>
    <dgm:cxn modelId="{F3A92488-8694-4084-B895-F2595F6477D5}" type="presParOf" srcId="{66E0F8D2-AA64-4582-8828-F2F35A8937DC}" destId="{BEF1FA8F-DB8D-422B-A18B-9302BD6A86B1}" srcOrd="3" destOrd="0" presId="urn:microsoft.com/office/officeart/2018/5/layout/IconCircleLabelList"/>
    <dgm:cxn modelId="{D5EBC1FF-A06B-4D27-A245-A8F71DD5F21C}" type="presParOf" srcId="{66E0F8D2-AA64-4582-8828-F2F35A8937DC}" destId="{DDD812A4-6147-4098-97B4-F7B631B0595E}" srcOrd="4" destOrd="0" presId="urn:microsoft.com/office/officeart/2018/5/layout/IconCircleLabelList"/>
    <dgm:cxn modelId="{082A335E-5272-4714-B27B-66CDE2D0E997}" type="presParOf" srcId="{DDD812A4-6147-4098-97B4-F7B631B0595E}" destId="{94BA2B33-4751-49B5-BA7A-8BE744002AE1}" srcOrd="0" destOrd="0" presId="urn:microsoft.com/office/officeart/2018/5/layout/IconCircleLabelList"/>
    <dgm:cxn modelId="{9ECAB346-7E47-4E86-960B-58D2F0DAAEB7}" type="presParOf" srcId="{DDD812A4-6147-4098-97B4-F7B631B0595E}" destId="{A28E135F-7293-4E19-8F4E-3263D60D65D4}" srcOrd="1" destOrd="0" presId="urn:microsoft.com/office/officeart/2018/5/layout/IconCircleLabelList"/>
    <dgm:cxn modelId="{8E649635-F202-4FE1-9AFF-BF24FCDD548B}" type="presParOf" srcId="{DDD812A4-6147-4098-97B4-F7B631B0595E}" destId="{76FE7F38-BA06-429E-A6D7-736FC280DEC6}" srcOrd="2" destOrd="0" presId="urn:microsoft.com/office/officeart/2018/5/layout/IconCircleLabelList"/>
    <dgm:cxn modelId="{BCFC3259-C274-4418-8207-59A4876A4F22}" type="presParOf" srcId="{DDD812A4-6147-4098-97B4-F7B631B0595E}" destId="{B4EEC895-2ADA-4A89-9CBB-40482A8528D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9D080EC-C6C2-4EEA-BB86-2412535D222E}" type="doc">
      <dgm:prSet loTypeId="urn:microsoft.com/office/officeart/2008/layout/LinedList" loCatId="list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8DA6AA0A-522F-4A66-B4A6-0D361A011BC9}">
      <dgm:prSet/>
      <dgm:spPr/>
      <dgm:t>
        <a:bodyPr/>
        <a:lstStyle/>
        <a:p>
          <a:r>
            <a:rPr lang="ru-RU"/>
            <a:t>Мониторинг мыслей свидетельствующих о своей несостоятельности;</a:t>
          </a:r>
          <a:endParaRPr lang="en-US"/>
        </a:p>
      </dgm:t>
    </dgm:pt>
    <dgm:pt modelId="{B2403F3D-333D-474E-B58A-CDB4CF88EACB}" type="parTrans" cxnId="{F09C71EB-FBA9-4D8C-8256-FEF9FFC7EB05}">
      <dgm:prSet/>
      <dgm:spPr/>
      <dgm:t>
        <a:bodyPr/>
        <a:lstStyle/>
        <a:p>
          <a:endParaRPr lang="en-US"/>
        </a:p>
      </dgm:t>
    </dgm:pt>
    <dgm:pt modelId="{2AEB6882-2810-439D-B688-90952BDBE941}" type="sibTrans" cxnId="{F09C71EB-FBA9-4D8C-8256-FEF9FFC7EB05}">
      <dgm:prSet/>
      <dgm:spPr/>
      <dgm:t>
        <a:bodyPr/>
        <a:lstStyle/>
        <a:p>
          <a:endParaRPr lang="en-US"/>
        </a:p>
      </dgm:t>
    </dgm:pt>
    <dgm:pt modelId="{7B531208-7C87-43BF-BA42-8314A77CB29B}">
      <dgm:prSet/>
      <dgm:spPr/>
      <dgm:t>
        <a:bodyPr/>
        <a:lstStyle/>
        <a:p>
          <a:r>
            <a:rPr lang="ru-RU"/>
            <a:t>Мониторинг принижающих самооценок;</a:t>
          </a:r>
          <a:endParaRPr lang="en-US"/>
        </a:p>
      </dgm:t>
    </dgm:pt>
    <dgm:pt modelId="{348FA8B9-AE9F-40DD-8737-21F92D5AAC25}" type="parTrans" cxnId="{04C4F2C5-2AC7-4D0F-A96C-F587A622F2A7}">
      <dgm:prSet/>
      <dgm:spPr/>
      <dgm:t>
        <a:bodyPr/>
        <a:lstStyle/>
        <a:p>
          <a:endParaRPr lang="en-US"/>
        </a:p>
      </dgm:t>
    </dgm:pt>
    <dgm:pt modelId="{F4007E94-1FDF-4ECC-AF04-7AEDD7448BE4}" type="sibTrans" cxnId="{04C4F2C5-2AC7-4D0F-A96C-F587A622F2A7}">
      <dgm:prSet/>
      <dgm:spPr/>
      <dgm:t>
        <a:bodyPr/>
        <a:lstStyle/>
        <a:p>
          <a:endParaRPr lang="en-US"/>
        </a:p>
      </dgm:t>
    </dgm:pt>
    <dgm:pt modelId="{71341ADD-ACD4-4E49-8B23-20D751411F01}">
      <dgm:prSet/>
      <dgm:spPr/>
      <dgm:t>
        <a:bodyPr/>
        <a:lstStyle/>
        <a:p>
          <a:r>
            <a:rPr lang="ru-RU"/>
            <a:t>Поиск реалистичных альтернативных и сохраняющих самоуважение объяснений;</a:t>
          </a:r>
          <a:endParaRPr lang="en-US"/>
        </a:p>
      </dgm:t>
    </dgm:pt>
    <dgm:pt modelId="{660F4602-4355-4A7D-96B3-A24F6B791F5D}" type="parTrans" cxnId="{28180ADB-BC62-4F47-B358-D8A372A934CA}">
      <dgm:prSet/>
      <dgm:spPr/>
      <dgm:t>
        <a:bodyPr/>
        <a:lstStyle/>
        <a:p>
          <a:endParaRPr lang="en-US"/>
        </a:p>
      </dgm:t>
    </dgm:pt>
    <dgm:pt modelId="{2C2F12B2-FD7A-4088-9F97-5912B21B87B3}" type="sibTrans" cxnId="{28180ADB-BC62-4F47-B358-D8A372A934CA}">
      <dgm:prSet/>
      <dgm:spPr/>
      <dgm:t>
        <a:bodyPr/>
        <a:lstStyle/>
        <a:p>
          <a:endParaRPr lang="en-US"/>
        </a:p>
      </dgm:t>
    </dgm:pt>
    <dgm:pt modelId="{51FC7102-177F-4E4B-8161-FCC791D9AFD6}">
      <dgm:prSet/>
      <dgm:spPr/>
      <dgm:t>
        <a:bodyPr/>
        <a:lstStyle/>
        <a:p>
          <a:r>
            <a:rPr lang="ru-RU"/>
            <a:t>Противодействие сомопринижениям - проговаривание альтернатив внутренней речью</a:t>
          </a:r>
          <a:endParaRPr lang="en-US"/>
        </a:p>
      </dgm:t>
    </dgm:pt>
    <dgm:pt modelId="{F6F705B7-61E5-4DA5-A3DB-4FE39119660C}" type="parTrans" cxnId="{707B0E9F-E7FA-4428-AA34-3A94CB03A96C}">
      <dgm:prSet/>
      <dgm:spPr/>
      <dgm:t>
        <a:bodyPr/>
        <a:lstStyle/>
        <a:p>
          <a:endParaRPr lang="en-US"/>
        </a:p>
      </dgm:t>
    </dgm:pt>
    <dgm:pt modelId="{C370FBC9-5CB5-4DD1-83F1-A4B10E7C2500}" type="sibTrans" cxnId="{707B0E9F-E7FA-4428-AA34-3A94CB03A96C}">
      <dgm:prSet/>
      <dgm:spPr/>
      <dgm:t>
        <a:bodyPr/>
        <a:lstStyle/>
        <a:p>
          <a:endParaRPr lang="en-US"/>
        </a:p>
      </dgm:t>
    </dgm:pt>
    <dgm:pt modelId="{EB075CBC-D311-4823-A108-DF03484B8CD8}" type="pres">
      <dgm:prSet presAssocID="{09D080EC-C6C2-4EEA-BB86-2412535D222E}" presName="vert0" presStyleCnt="0">
        <dgm:presLayoutVars>
          <dgm:dir/>
          <dgm:animOne val="branch"/>
          <dgm:animLvl val="lvl"/>
        </dgm:presLayoutVars>
      </dgm:prSet>
      <dgm:spPr/>
    </dgm:pt>
    <dgm:pt modelId="{4FDBAB23-23AA-4AEF-B925-14C675F905B9}" type="pres">
      <dgm:prSet presAssocID="{8DA6AA0A-522F-4A66-B4A6-0D361A011BC9}" presName="thickLine" presStyleLbl="alignNode1" presStyleIdx="0" presStyleCnt="4"/>
      <dgm:spPr/>
    </dgm:pt>
    <dgm:pt modelId="{EE51A2F5-A796-41FC-AD6A-05E7353471C2}" type="pres">
      <dgm:prSet presAssocID="{8DA6AA0A-522F-4A66-B4A6-0D361A011BC9}" presName="horz1" presStyleCnt="0"/>
      <dgm:spPr/>
    </dgm:pt>
    <dgm:pt modelId="{31211F9D-8156-46D7-8542-9CF8438B3235}" type="pres">
      <dgm:prSet presAssocID="{8DA6AA0A-522F-4A66-B4A6-0D361A011BC9}" presName="tx1" presStyleLbl="revTx" presStyleIdx="0" presStyleCnt="4"/>
      <dgm:spPr/>
    </dgm:pt>
    <dgm:pt modelId="{5BCEEF08-4C1E-4931-BC0D-79891D86A8D4}" type="pres">
      <dgm:prSet presAssocID="{8DA6AA0A-522F-4A66-B4A6-0D361A011BC9}" presName="vert1" presStyleCnt="0"/>
      <dgm:spPr/>
    </dgm:pt>
    <dgm:pt modelId="{AF72BEB1-4179-4207-A9A5-66337C6AEB6D}" type="pres">
      <dgm:prSet presAssocID="{7B531208-7C87-43BF-BA42-8314A77CB29B}" presName="thickLine" presStyleLbl="alignNode1" presStyleIdx="1" presStyleCnt="4"/>
      <dgm:spPr/>
    </dgm:pt>
    <dgm:pt modelId="{707CA795-6BE2-4FE5-85B5-07EEB3CFA617}" type="pres">
      <dgm:prSet presAssocID="{7B531208-7C87-43BF-BA42-8314A77CB29B}" presName="horz1" presStyleCnt="0"/>
      <dgm:spPr/>
    </dgm:pt>
    <dgm:pt modelId="{D1159C0B-3678-4F6A-A822-3D11B8231A5D}" type="pres">
      <dgm:prSet presAssocID="{7B531208-7C87-43BF-BA42-8314A77CB29B}" presName="tx1" presStyleLbl="revTx" presStyleIdx="1" presStyleCnt="4"/>
      <dgm:spPr/>
    </dgm:pt>
    <dgm:pt modelId="{C38BEEC0-BF19-47BB-85AD-4DA6FC03744D}" type="pres">
      <dgm:prSet presAssocID="{7B531208-7C87-43BF-BA42-8314A77CB29B}" presName="vert1" presStyleCnt="0"/>
      <dgm:spPr/>
    </dgm:pt>
    <dgm:pt modelId="{B13797C9-CAF7-4B13-8A34-EBB0BBC4DFDB}" type="pres">
      <dgm:prSet presAssocID="{71341ADD-ACD4-4E49-8B23-20D751411F01}" presName="thickLine" presStyleLbl="alignNode1" presStyleIdx="2" presStyleCnt="4"/>
      <dgm:spPr/>
    </dgm:pt>
    <dgm:pt modelId="{ACEB84B0-53BA-49C7-8841-E4ABF8415432}" type="pres">
      <dgm:prSet presAssocID="{71341ADD-ACD4-4E49-8B23-20D751411F01}" presName="horz1" presStyleCnt="0"/>
      <dgm:spPr/>
    </dgm:pt>
    <dgm:pt modelId="{8AABF791-AC13-452B-9B73-5E9B58A02451}" type="pres">
      <dgm:prSet presAssocID="{71341ADD-ACD4-4E49-8B23-20D751411F01}" presName="tx1" presStyleLbl="revTx" presStyleIdx="2" presStyleCnt="4"/>
      <dgm:spPr/>
    </dgm:pt>
    <dgm:pt modelId="{61B2587B-D26F-4F92-86E6-223BF6C17A89}" type="pres">
      <dgm:prSet presAssocID="{71341ADD-ACD4-4E49-8B23-20D751411F01}" presName="vert1" presStyleCnt="0"/>
      <dgm:spPr/>
    </dgm:pt>
    <dgm:pt modelId="{07C6D0D7-8DE2-4521-9021-C170523624CE}" type="pres">
      <dgm:prSet presAssocID="{51FC7102-177F-4E4B-8161-FCC791D9AFD6}" presName="thickLine" presStyleLbl="alignNode1" presStyleIdx="3" presStyleCnt="4"/>
      <dgm:spPr/>
    </dgm:pt>
    <dgm:pt modelId="{F10AAE01-6025-4CFE-9A83-45326FEBD164}" type="pres">
      <dgm:prSet presAssocID="{51FC7102-177F-4E4B-8161-FCC791D9AFD6}" presName="horz1" presStyleCnt="0"/>
      <dgm:spPr/>
    </dgm:pt>
    <dgm:pt modelId="{90124209-1CB0-486F-BA74-B13CC699C0FE}" type="pres">
      <dgm:prSet presAssocID="{51FC7102-177F-4E4B-8161-FCC791D9AFD6}" presName="tx1" presStyleLbl="revTx" presStyleIdx="3" presStyleCnt="4"/>
      <dgm:spPr/>
    </dgm:pt>
    <dgm:pt modelId="{E6995EB2-4D4A-41E3-AB08-FBAABDAFD75B}" type="pres">
      <dgm:prSet presAssocID="{51FC7102-177F-4E4B-8161-FCC791D9AFD6}" presName="vert1" presStyleCnt="0"/>
      <dgm:spPr/>
    </dgm:pt>
  </dgm:ptLst>
  <dgm:cxnLst>
    <dgm:cxn modelId="{24C86607-2698-43C9-9F40-A98AB75098C9}" type="presOf" srcId="{7B531208-7C87-43BF-BA42-8314A77CB29B}" destId="{D1159C0B-3678-4F6A-A822-3D11B8231A5D}" srcOrd="0" destOrd="0" presId="urn:microsoft.com/office/officeart/2008/layout/LinedList"/>
    <dgm:cxn modelId="{707B0E9F-E7FA-4428-AA34-3A94CB03A96C}" srcId="{09D080EC-C6C2-4EEA-BB86-2412535D222E}" destId="{51FC7102-177F-4E4B-8161-FCC791D9AFD6}" srcOrd="3" destOrd="0" parTransId="{F6F705B7-61E5-4DA5-A3DB-4FE39119660C}" sibTransId="{C370FBC9-5CB5-4DD1-83F1-A4B10E7C2500}"/>
    <dgm:cxn modelId="{0A23C6A6-FC5A-4A9D-95EC-6D8A2611DDBE}" type="presOf" srcId="{8DA6AA0A-522F-4A66-B4A6-0D361A011BC9}" destId="{31211F9D-8156-46D7-8542-9CF8438B3235}" srcOrd="0" destOrd="0" presId="urn:microsoft.com/office/officeart/2008/layout/LinedList"/>
    <dgm:cxn modelId="{04C4F2C5-2AC7-4D0F-A96C-F587A622F2A7}" srcId="{09D080EC-C6C2-4EEA-BB86-2412535D222E}" destId="{7B531208-7C87-43BF-BA42-8314A77CB29B}" srcOrd="1" destOrd="0" parTransId="{348FA8B9-AE9F-40DD-8737-21F92D5AAC25}" sibTransId="{F4007E94-1FDF-4ECC-AF04-7AEDD7448BE4}"/>
    <dgm:cxn modelId="{0732C0D7-E4AD-49CE-9AA4-FDE54F432E98}" type="presOf" srcId="{71341ADD-ACD4-4E49-8B23-20D751411F01}" destId="{8AABF791-AC13-452B-9B73-5E9B58A02451}" srcOrd="0" destOrd="0" presId="urn:microsoft.com/office/officeart/2008/layout/LinedList"/>
    <dgm:cxn modelId="{28180ADB-BC62-4F47-B358-D8A372A934CA}" srcId="{09D080EC-C6C2-4EEA-BB86-2412535D222E}" destId="{71341ADD-ACD4-4E49-8B23-20D751411F01}" srcOrd="2" destOrd="0" parTransId="{660F4602-4355-4A7D-96B3-A24F6B791F5D}" sibTransId="{2C2F12B2-FD7A-4088-9F97-5912B21B87B3}"/>
    <dgm:cxn modelId="{D8FD84DF-838E-4E9C-BBEA-736559C17165}" type="presOf" srcId="{51FC7102-177F-4E4B-8161-FCC791D9AFD6}" destId="{90124209-1CB0-486F-BA74-B13CC699C0FE}" srcOrd="0" destOrd="0" presId="urn:microsoft.com/office/officeart/2008/layout/LinedList"/>
    <dgm:cxn modelId="{08A7DCE3-077E-4022-9742-9A446B1E211D}" type="presOf" srcId="{09D080EC-C6C2-4EEA-BB86-2412535D222E}" destId="{EB075CBC-D311-4823-A108-DF03484B8CD8}" srcOrd="0" destOrd="0" presId="urn:microsoft.com/office/officeart/2008/layout/LinedList"/>
    <dgm:cxn modelId="{F09C71EB-FBA9-4D8C-8256-FEF9FFC7EB05}" srcId="{09D080EC-C6C2-4EEA-BB86-2412535D222E}" destId="{8DA6AA0A-522F-4A66-B4A6-0D361A011BC9}" srcOrd="0" destOrd="0" parTransId="{B2403F3D-333D-474E-B58A-CDB4CF88EACB}" sibTransId="{2AEB6882-2810-439D-B688-90952BDBE941}"/>
    <dgm:cxn modelId="{BC683FE8-D9D2-4E3F-BCB1-B0CDB0FA4BDB}" type="presParOf" srcId="{EB075CBC-D311-4823-A108-DF03484B8CD8}" destId="{4FDBAB23-23AA-4AEF-B925-14C675F905B9}" srcOrd="0" destOrd="0" presId="urn:microsoft.com/office/officeart/2008/layout/LinedList"/>
    <dgm:cxn modelId="{16794AD7-31E9-44A2-A80A-5DB09EEAC6E0}" type="presParOf" srcId="{EB075CBC-D311-4823-A108-DF03484B8CD8}" destId="{EE51A2F5-A796-41FC-AD6A-05E7353471C2}" srcOrd="1" destOrd="0" presId="urn:microsoft.com/office/officeart/2008/layout/LinedList"/>
    <dgm:cxn modelId="{44FE9E41-A49E-4130-B1DB-1E7F0C8DE1CE}" type="presParOf" srcId="{EE51A2F5-A796-41FC-AD6A-05E7353471C2}" destId="{31211F9D-8156-46D7-8542-9CF8438B3235}" srcOrd="0" destOrd="0" presId="urn:microsoft.com/office/officeart/2008/layout/LinedList"/>
    <dgm:cxn modelId="{26C2F7A9-8169-4942-A1F9-FD765DE06A42}" type="presParOf" srcId="{EE51A2F5-A796-41FC-AD6A-05E7353471C2}" destId="{5BCEEF08-4C1E-4931-BC0D-79891D86A8D4}" srcOrd="1" destOrd="0" presId="urn:microsoft.com/office/officeart/2008/layout/LinedList"/>
    <dgm:cxn modelId="{708D2A25-BFBE-46C2-983D-4073251603F8}" type="presParOf" srcId="{EB075CBC-D311-4823-A108-DF03484B8CD8}" destId="{AF72BEB1-4179-4207-A9A5-66337C6AEB6D}" srcOrd="2" destOrd="0" presId="urn:microsoft.com/office/officeart/2008/layout/LinedList"/>
    <dgm:cxn modelId="{9F81E546-0E8F-431B-9A10-36442677F738}" type="presParOf" srcId="{EB075CBC-D311-4823-A108-DF03484B8CD8}" destId="{707CA795-6BE2-4FE5-85B5-07EEB3CFA617}" srcOrd="3" destOrd="0" presId="urn:microsoft.com/office/officeart/2008/layout/LinedList"/>
    <dgm:cxn modelId="{AED281C7-46C1-4B49-9031-50E70A226A94}" type="presParOf" srcId="{707CA795-6BE2-4FE5-85B5-07EEB3CFA617}" destId="{D1159C0B-3678-4F6A-A822-3D11B8231A5D}" srcOrd="0" destOrd="0" presId="urn:microsoft.com/office/officeart/2008/layout/LinedList"/>
    <dgm:cxn modelId="{97E230DA-7235-474C-9938-62F4081DAAD2}" type="presParOf" srcId="{707CA795-6BE2-4FE5-85B5-07EEB3CFA617}" destId="{C38BEEC0-BF19-47BB-85AD-4DA6FC03744D}" srcOrd="1" destOrd="0" presId="urn:microsoft.com/office/officeart/2008/layout/LinedList"/>
    <dgm:cxn modelId="{8FECD942-607A-432C-9870-4EC1D2932F8C}" type="presParOf" srcId="{EB075CBC-D311-4823-A108-DF03484B8CD8}" destId="{B13797C9-CAF7-4B13-8A34-EBB0BBC4DFDB}" srcOrd="4" destOrd="0" presId="urn:microsoft.com/office/officeart/2008/layout/LinedList"/>
    <dgm:cxn modelId="{2563B6BF-EBB7-4799-9365-2C923CE30F13}" type="presParOf" srcId="{EB075CBC-D311-4823-A108-DF03484B8CD8}" destId="{ACEB84B0-53BA-49C7-8841-E4ABF8415432}" srcOrd="5" destOrd="0" presId="urn:microsoft.com/office/officeart/2008/layout/LinedList"/>
    <dgm:cxn modelId="{8752A094-2A8A-4EF3-8516-AACE1236ABD3}" type="presParOf" srcId="{ACEB84B0-53BA-49C7-8841-E4ABF8415432}" destId="{8AABF791-AC13-452B-9B73-5E9B58A02451}" srcOrd="0" destOrd="0" presId="urn:microsoft.com/office/officeart/2008/layout/LinedList"/>
    <dgm:cxn modelId="{05F7FA82-6E92-4452-BDE6-21249F8EA21C}" type="presParOf" srcId="{ACEB84B0-53BA-49C7-8841-E4ABF8415432}" destId="{61B2587B-D26F-4F92-86E6-223BF6C17A89}" srcOrd="1" destOrd="0" presId="urn:microsoft.com/office/officeart/2008/layout/LinedList"/>
    <dgm:cxn modelId="{04D691F6-4005-44DD-8E29-6BCA7DB8FEA5}" type="presParOf" srcId="{EB075CBC-D311-4823-A108-DF03484B8CD8}" destId="{07C6D0D7-8DE2-4521-9021-C170523624CE}" srcOrd="6" destOrd="0" presId="urn:microsoft.com/office/officeart/2008/layout/LinedList"/>
    <dgm:cxn modelId="{46704BFB-86F0-4402-AAC7-19F9F22C1F43}" type="presParOf" srcId="{EB075CBC-D311-4823-A108-DF03484B8CD8}" destId="{F10AAE01-6025-4CFE-9A83-45326FEBD164}" srcOrd="7" destOrd="0" presId="urn:microsoft.com/office/officeart/2008/layout/LinedList"/>
    <dgm:cxn modelId="{28B60638-E5A1-4067-B2C6-9E88981893AD}" type="presParOf" srcId="{F10AAE01-6025-4CFE-9A83-45326FEBD164}" destId="{90124209-1CB0-486F-BA74-B13CC699C0FE}" srcOrd="0" destOrd="0" presId="urn:microsoft.com/office/officeart/2008/layout/LinedList"/>
    <dgm:cxn modelId="{DE949939-B5D3-4A68-B917-788FB051AEC9}" type="presParOf" srcId="{F10AAE01-6025-4CFE-9A83-45326FEBD164}" destId="{E6995EB2-4D4A-41E3-AB08-FBAABDAFD75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CED6F7-1ACD-4939-A576-BD68F72F4E9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05D8723-93EB-47E3-82B5-005AEC77EE18}">
      <dgm:prSet/>
      <dgm:spPr/>
      <dgm:t>
        <a:bodyPr/>
        <a:lstStyle/>
        <a:p>
          <a:pPr>
            <a:defRPr cap="all"/>
          </a:pPr>
          <a:r>
            <a:rPr lang="ru-RU"/>
            <a:t>Мониторинг;</a:t>
          </a:r>
          <a:endParaRPr lang="en-US"/>
        </a:p>
      </dgm:t>
    </dgm:pt>
    <dgm:pt modelId="{F40EE18B-DD0E-4A75-B56C-103CEA8C9813}" type="parTrans" cxnId="{97C39E50-0DCB-4F6C-808D-E8DABDFFC341}">
      <dgm:prSet/>
      <dgm:spPr/>
      <dgm:t>
        <a:bodyPr/>
        <a:lstStyle/>
        <a:p>
          <a:endParaRPr lang="en-US"/>
        </a:p>
      </dgm:t>
    </dgm:pt>
    <dgm:pt modelId="{CB6F8D0F-C029-4C1C-93BC-79A3358F12DC}" type="sibTrans" cxnId="{97C39E50-0DCB-4F6C-808D-E8DABDFFC341}">
      <dgm:prSet/>
      <dgm:spPr/>
      <dgm:t>
        <a:bodyPr/>
        <a:lstStyle/>
        <a:p>
          <a:endParaRPr lang="en-US"/>
        </a:p>
      </dgm:t>
    </dgm:pt>
    <dgm:pt modelId="{47AF9818-4866-4C3B-AE37-6B582D72E0A1}">
      <dgm:prSet/>
      <dgm:spPr/>
      <dgm:t>
        <a:bodyPr/>
        <a:lstStyle/>
        <a:p>
          <a:pPr>
            <a:defRPr cap="all"/>
          </a:pPr>
          <a:r>
            <a:rPr lang="ru-RU"/>
            <a:t>Идентификация реалистичных альтернативных оценок;</a:t>
          </a:r>
          <a:endParaRPr lang="en-US"/>
        </a:p>
      </dgm:t>
    </dgm:pt>
    <dgm:pt modelId="{78B60C03-2260-4376-A0CB-B18E73844A6C}" type="parTrans" cxnId="{CE5981E0-E174-4165-9E2A-998C90952B1E}">
      <dgm:prSet/>
      <dgm:spPr/>
      <dgm:t>
        <a:bodyPr/>
        <a:lstStyle/>
        <a:p>
          <a:endParaRPr lang="en-US"/>
        </a:p>
      </dgm:t>
    </dgm:pt>
    <dgm:pt modelId="{AF7E3AA6-70A0-4542-B005-0DF45A2D6412}" type="sibTrans" cxnId="{CE5981E0-E174-4165-9E2A-998C90952B1E}">
      <dgm:prSet/>
      <dgm:spPr/>
      <dgm:t>
        <a:bodyPr/>
        <a:lstStyle/>
        <a:p>
          <a:endParaRPr lang="en-US"/>
        </a:p>
      </dgm:t>
    </dgm:pt>
    <dgm:pt modelId="{337F66D0-3C74-49C8-8ADE-BAC0A10D39AA}">
      <dgm:prSet/>
      <dgm:spPr/>
      <dgm:t>
        <a:bodyPr/>
        <a:lstStyle/>
        <a:p>
          <a:pPr>
            <a:defRPr cap="all"/>
          </a:pPr>
          <a:r>
            <a:rPr lang="ru-RU" dirty="0"/>
            <a:t>Коррекция внутренней речью</a:t>
          </a:r>
          <a:endParaRPr lang="en-US" dirty="0"/>
        </a:p>
      </dgm:t>
    </dgm:pt>
    <dgm:pt modelId="{9B07F9EF-7343-40EF-A95C-3FC1B87CFE2F}" type="parTrans" cxnId="{A30E1F61-F16A-4A48-9554-89B7E191A930}">
      <dgm:prSet/>
      <dgm:spPr/>
      <dgm:t>
        <a:bodyPr/>
        <a:lstStyle/>
        <a:p>
          <a:endParaRPr lang="en-US"/>
        </a:p>
      </dgm:t>
    </dgm:pt>
    <dgm:pt modelId="{6A63482F-4CE1-4360-9118-2B1C1871EF2D}" type="sibTrans" cxnId="{A30E1F61-F16A-4A48-9554-89B7E191A930}">
      <dgm:prSet/>
      <dgm:spPr/>
      <dgm:t>
        <a:bodyPr/>
        <a:lstStyle/>
        <a:p>
          <a:endParaRPr lang="en-US"/>
        </a:p>
      </dgm:t>
    </dgm:pt>
    <dgm:pt modelId="{C9664995-9134-4B06-9AC9-22EA22274BAD}" type="pres">
      <dgm:prSet presAssocID="{B1CED6F7-1ACD-4939-A576-BD68F72F4E9F}" presName="root" presStyleCnt="0">
        <dgm:presLayoutVars>
          <dgm:dir/>
          <dgm:resizeHandles val="exact"/>
        </dgm:presLayoutVars>
      </dgm:prSet>
      <dgm:spPr/>
    </dgm:pt>
    <dgm:pt modelId="{B8E0C75A-A332-4713-AC6F-2768DCDDE842}" type="pres">
      <dgm:prSet presAssocID="{205D8723-93EB-47E3-82B5-005AEC77EE18}" presName="compNode" presStyleCnt="0"/>
      <dgm:spPr/>
    </dgm:pt>
    <dgm:pt modelId="{296BD0AD-0AAE-4804-9432-0C3B72BBA422}" type="pres">
      <dgm:prSet presAssocID="{205D8723-93EB-47E3-82B5-005AEC77EE18}" presName="iconBgRect" presStyleLbl="bgShp" presStyleIdx="0" presStyleCnt="3"/>
      <dgm:spPr/>
    </dgm:pt>
    <dgm:pt modelId="{572D8C07-880F-4A01-B492-3CBFB4F02F4C}" type="pres">
      <dgm:prSet presAssocID="{205D8723-93EB-47E3-82B5-005AEC77EE1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73FC606D-CB5E-4B94-848E-C9CA7190641F}" type="pres">
      <dgm:prSet presAssocID="{205D8723-93EB-47E3-82B5-005AEC77EE18}" presName="spaceRect" presStyleCnt="0"/>
      <dgm:spPr/>
    </dgm:pt>
    <dgm:pt modelId="{57E3149E-B23C-41D6-AF69-C344FB10B8A2}" type="pres">
      <dgm:prSet presAssocID="{205D8723-93EB-47E3-82B5-005AEC77EE18}" presName="textRect" presStyleLbl="revTx" presStyleIdx="0" presStyleCnt="3">
        <dgm:presLayoutVars>
          <dgm:chMax val="1"/>
          <dgm:chPref val="1"/>
        </dgm:presLayoutVars>
      </dgm:prSet>
      <dgm:spPr/>
    </dgm:pt>
    <dgm:pt modelId="{03061467-8AF6-4DD2-8392-B050D746FC24}" type="pres">
      <dgm:prSet presAssocID="{CB6F8D0F-C029-4C1C-93BC-79A3358F12DC}" presName="sibTrans" presStyleCnt="0"/>
      <dgm:spPr/>
    </dgm:pt>
    <dgm:pt modelId="{D0405C69-FCA7-4BB0-95E2-36E894976029}" type="pres">
      <dgm:prSet presAssocID="{47AF9818-4866-4C3B-AE37-6B582D72E0A1}" presName="compNode" presStyleCnt="0"/>
      <dgm:spPr/>
    </dgm:pt>
    <dgm:pt modelId="{0BB31D9D-399A-4C57-BF4B-03F11FD5CE29}" type="pres">
      <dgm:prSet presAssocID="{47AF9818-4866-4C3B-AE37-6B582D72E0A1}" presName="iconBgRect" presStyleLbl="bgShp" presStyleIdx="1" presStyleCnt="3"/>
      <dgm:spPr/>
    </dgm:pt>
    <dgm:pt modelId="{39C5F339-BFC4-4D15-A747-D2ACCD3F5DED}" type="pres">
      <dgm:prSet presAssocID="{47AF9818-4866-4C3B-AE37-6B582D72E0A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7D4A8C1C-CD86-469A-BD79-3978DD8B67D8}" type="pres">
      <dgm:prSet presAssocID="{47AF9818-4866-4C3B-AE37-6B582D72E0A1}" presName="spaceRect" presStyleCnt="0"/>
      <dgm:spPr/>
    </dgm:pt>
    <dgm:pt modelId="{3A5703A4-9E76-4664-B74F-97099215CE7F}" type="pres">
      <dgm:prSet presAssocID="{47AF9818-4866-4C3B-AE37-6B582D72E0A1}" presName="textRect" presStyleLbl="revTx" presStyleIdx="1" presStyleCnt="3">
        <dgm:presLayoutVars>
          <dgm:chMax val="1"/>
          <dgm:chPref val="1"/>
        </dgm:presLayoutVars>
      </dgm:prSet>
      <dgm:spPr/>
    </dgm:pt>
    <dgm:pt modelId="{27D45ECF-5D6E-468D-9D53-7C7A1C5C5C53}" type="pres">
      <dgm:prSet presAssocID="{AF7E3AA6-70A0-4542-B005-0DF45A2D6412}" presName="sibTrans" presStyleCnt="0"/>
      <dgm:spPr/>
    </dgm:pt>
    <dgm:pt modelId="{2D3A1782-6114-4A3F-96E9-5E4A714C7A38}" type="pres">
      <dgm:prSet presAssocID="{337F66D0-3C74-49C8-8ADE-BAC0A10D39AA}" presName="compNode" presStyleCnt="0"/>
      <dgm:spPr/>
    </dgm:pt>
    <dgm:pt modelId="{D0B2D57F-B8BB-4CE2-9152-6259D964CB86}" type="pres">
      <dgm:prSet presAssocID="{337F66D0-3C74-49C8-8ADE-BAC0A10D39AA}" presName="iconBgRect" presStyleLbl="bgShp" presStyleIdx="2" presStyleCnt="3"/>
      <dgm:spPr/>
    </dgm:pt>
    <dgm:pt modelId="{30B39801-1193-4B68-B285-BF874F3099C1}" type="pres">
      <dgm:prSet presAssocID="{337F66D0-3C74-49C8-8ADE-BAC0A10D39A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1D8B061-BB60-48A0-B06F-22416581A32F}" type="pres">
      <dgm:prSet presAssocID="{337F66D0-3C74-49C8-8ADE-BAC0A10D39AA}" presName="spaceRect" presStyleCnt="0"/>
      <dgm:spPr/>
    </dgm:pt>
    <dgm:pt modelId="{1411E8F3-989F-42DA-893C-E415EDBD16C0}" type="pres">
      <dgm:prSet presAssocID="{337F66D0-3C74-49C8-8ADE-BAC0A10D39A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30E1F61-F16A-4A48-9554-89B7E191A930}" srcId="{B1CED6F7-1ACD-4939-A576-BD68F72F4E9F}" destId="{337F66D0-3C74-49C8-8ADE-BAC0A10D39AA}" srcOrd="2" destOrd="0" parTransId="{9B07F9EF-7343-40EF-A95C-3FC1B87CFE2F}" sibTransId="{6A63482F-4CE1-4360-9118-2B1C1871EF2D}"/>
    <dgm:cxn modelId="{97C39E50-0DCB-4F6C-808D-E8DABDFFC341}" srcId="{B1CED6F7-1ACD-4939-A576-BD68F72F4E9F}" destId="{205D8723-93EB-47E3-82B5-005AEC77EE18}" srcOrd="0" destOrd="0" parTransId="{F40EE18B-DD0E-4A75-B56C-103CEA8C9813}" sibTransId="{CB6F8D0F-C029-4C1C-93BC-79A3358F12DC}"/>
    <dgm:cxn modelId="{DBC778A8-D7C7-4DCA-B5CA-6F086D7CA5E1}" type="presOf" srcId="{B1CED6F7-1ACD-4939-A576-BD68F72F4E9F}" destId="{C9664995-9134-4B06-9AC9-22EA22274BAD}" srcOrd="0" destOrd="0" presId="urn:microsoft.com/office/officeart/2018/5/layout/IconCircleLabelList"/>
    <dgm:cxn modelId="{499553C5-7CBB-467A-A6AE-EF3A2E6D4EA4}" type="presOf" srcId="{47AF9818-4866-4C3B-AE37-6B582D72E0A1}" destId="{3A5703A4-9E76-4664-B74F-97099215CE7F}" srcOrd="0" destOrd="0" presId="urn:microsoft.com/office/officeart/2018/5/layout/IconCircleLabelList"/>
    <dgm:cxn modelId="{CE5981E0-E174-4165-9E2A-998C90952B1E}" srcId="{B1CED6F7-1ACD-4939-A576-BD68F72F4E9F}" destId="{47AF9818-4866-4C3B-AE37-6B582D72E0A1}" srcOrd="1" destOrd="0" parTransId="{78B60C03-2260-4376-A0CB-B18E73844A6C}" sibTransId="{AF7E3AA6-70A0-4542-B005-0DF45A2D6412}"/>
    <dgm:cxn modelId="{88DBF9EB-8666-497D-B8B4-5E6B17132433}" type="presOf" srcId="{205D8723-93EB-47E3-82B5-005AEC77EE18}" destId="{57E3149E-B23C-41D6-AF69-C344FB10B8A2}" srcOrd="0" destOrd="0" presId="urn:microsoft.com/office/officeart/2018/5/layout/IconCircleLabelList"/>
    <dgm:cxn modelId="{162A77F8-5C15-4AA1-A72A-12C81A1E26D2}" type="presOf" srcId="{337F66D0-3C74-49C8-8ADE-BAC0A10D39AA}" destId="{1411E8F3-989F-42DA-893C-E415EDBD16C0}" srcOrd="0" destOrd="0" presId="urn:microsoft.com/office/officeart/2018/5/layout/IconCircleLabelList"/>
    <dgm:cxn modelId="{360DCAB3-96B1-4516-A653-59156EE5514A}" type="presParOf" srcId="{C9664995-9134-4B06-9AC9-22EA22274BAD}" destId="{B8E0C75A-A332-4713-AC6F-2768DCDDE842}" srcOrd="0" destOrd="0" presId="urn:microsoft.com/office/officeart/2018/5/layout/IconCircleLabelList"/>
    <dgm:cxn modelId="{D1B8953E-FBDD-4359-88C5-4D6AFA400396}" type="presParOf" srcId="{B8E0C75A-A332-4713-AC6F-2768DCDDE842}" destId="{296BD0AD-0AAE-4804-9432-0C3B72BBA422}" srcOrd="0" destOrd="0" presId="urn:microsoft.com/office/officeart/2018/5/layout/IconCircleLabelList"/>
    <dgm:cxn modelId="{987E8FBA-E2DB-4BAE-BB0D-72856411E3DF}" type="presParOf" srcId="{B8E0C75A-A332-4713-AC6F-2768DCDDE842}" destId="{572D8C07-880F-4A01-B492-3CBFB4F02F4C}" srcOrd="1" destOrd="0" presId="urn:microsoft.com/office/officeart/2018/5/layout/IconCircleLabelList"/>
    <dgm:cxn modelId="{91D7357E-8056-436D-9208-DF86C6D69BBD}" type="presParOf" srcId="{B8E0C75A-A332-4713-AC6F-2768DCDDE842}" destId="{73FC606D-CB5E-4B94-848E-C9CA7190641F}" srcOrd="2" destOrd="0" presId="urn:microsoft.com/office/officeart/2018/5/layout/IconCircleLabelList"/>
    <dgm:cxn modelId="{D33D2C07-EC03-4C76-881B-271C99EC6C06}" type="presParOf" srcId="{B8E0C75A-A332-4713-AC6F-2768DCDDE842}" destId="{57E3149E-B23C-41D6-AF69-C344FB10B8A2}" srcOrd="3" destOrd="0" presId="urn:microsoft.com/office/officeart/2018/5/layout/IconCircleLabelList"/>
    <dgm:cxn modelId="{8C133974-3CB3-4565-9C69-4A1455556A82}" type="presParOf" srcId="{C9664995-9134-4B06-9AC9-22EA22274BAD}" destId="{03061467-8AF6-4DD2-8392-B050D746FC24}" srcOrd="1" destOrd="0" presId="urn:microsoft.com/office/officeart/2018/5/layout/IconCircleLabelList"/>
    <dgm:cxn modelId="{C9A8A2BE-0C5C-47C2-A8FA-BF83FFEA7840}" type="presParOf" srcId="{C9664995-9134-4B06-9AC9-22EA22274BAD}" destId="{D0405C69-FCA7-4BB0-95E2-36E894976029}" srcOrd="2" destOrd="0" presId="urn:microsoft.com/office/officeart/2018/5/layout/IconCircleLabelList"/>
    <dgm:cxn modelId="{EA139E00-365B-4227-8EF1-B2466C78AD05}" type="presParOf" srcId="{D0405C69-FCA7-4BB0-95E2-36E894976029}" destId="{0BB31D9D-399A-4C57-BF4B-03F11FD5CE29}" srcOrd="0" destOrd="0" presId="urn:microsoft.com/office/officeart/2018/5/layout/IconCircleLabelList"/>
    <dgm:cxn modelId="{1E0F38A8-E97D-4404-B1F4-29370A29CF64}" type="presParOf" srcId="{D0405C69-FCA7-4BB0-95E2-36E894976029}" destId="{39C5F339-BFC4-4D15-A747-D2ACCD3F5DED}" srcOrd="1" destOrd="0" presId="urn:microsoft.com/office/officeart/2018/5/layout/IconCircleLabelList"/>
    <dgm:cxn modelId="{EF506F7C-9564-4AA2-A964-04C4E83FECE4}" type="presParOf" srcId="{D0405C69-FCA7-4BB0-95E2-36E894976029}" destId="{7D4A8C1C-CD86-469A-BD79-3978DD8B67D8}" srcOrd="2" destOrd="0" presId="urn:microsoft.com/office/officeart/2018/5/layout/IconCircleLabelList"/>
    <dgm:cxn modelId="{81E4134D-E531-4CEA-B5DB-07C29B213D37}" type="presParOf" srcId="{D0405C69-FCA7-4BB0-95E2-36E894976029}" destId="{3A5703A4-9E76-4664-B74F-97099215CE7F}" srcOrd="3" destOrd="0" presId="urn:microsoft.com/office/officeart/2018/5/layout/IconCircleLabelList"/>
    <dgm:cxn modelId="{9C85A19D-8B5F-4373-8D24-336C3DB60ADD}" type="presParOf" srcId="{C9664995-9134-4B06-9AC9-22EA22274BAD}" destId="{27D45ECF-5D6E-468D-9D53-7C7A1C5C5C53}" srcOrd="3" destOrd="0" presId="urn:microsoft.com/office/officeart/2018/5/layout/IconCircleLabelList"/>
    <dgm:cxn modelId="{D575E321-4DD1-4B67-B08B-49D9384AD3F4}" type="presParOf" srcId="{C9664995-9134-4B06-9AC9-22EA22274BAD}" destId="{2D3A1782-6114-4A3F-96E9-5E4A714C7A38}" srcOrd="4" destOrd="0" presId="urn:microsoft.com/office/officeart/2018/5/layout/IconCircleLabelList"/>
    <dgm:cxn modelId="{4D36F57C-AD81-4B32-ABB4-8FA23AAE57DD}" type="presParOf" srcId="{2D3A1782-6114-4A3F-96E9-5E4A714C7A38}" destId="{D0B2D57F-B8BB-4CE2-9152-6259D964CB86}" srcOrd="0" destOrd="0" presId="urn:microsoft.com/office/officeart/2018/5/layout/IconCircleLabelList"/>
    <dgm:cxn modelId="{65456D54-FB8C-4A2A-963F-36D718BC4072}" type="presParOf" srcId="{2D3A1782-6114-4A3F-96E9-5E4A714C7A38}" destId="{30B39801-1193-4B68-B285-BF874F3099C1}" srcOrd="1" destOrd="0" presId="urn:microsoft.com/office/officeart/2018/5/layout/IconCircleLabelList"/>
    <dgm:cxn modelId="{BEF96915-FB96-49D9-955A-9F33E7680DFC}" type="presParOf" srcId="{2D3A1782-6114-4A3F-96E9-5E4A714C7A38}" destId="{B1D8B061-BB60-48A0-B06F-22416581A32F}" srcOrd="2" destOrd="0" presId="urn:microsoft.com/office/officeart/2018/5/layout/IconCircleLabelList"/>
    <dgm:cxn modelId="{87AF4C0F-3CCC-49F2-925F-9453DD44CB60}" type="presParOf" srcId="{2D3A1782-6114-4A3F-96E9-5E4A714C7A38}" destId="{1411E8F3-989F-42DA-893C-E415EDBD16C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54B1BFA-111A-4CC6-A8B1-2234F203333B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629E3A4-4CD9-4696-A64F-F88FF3DC4770}">
      <dgm:prSet/>
      <dgm:spPr/>
      <dgm:t>
        <a:bodyPr/>
        <a:lstStyle/>
        <a:p>
          <a:r>
            <a:rPr lang="ru-RU"/>
            <a:t>Снять с себя адресность</a:t>
          </a:r>
          <a:endParaRPr lang="en-US"/>
        </a:p>
      </dgm:t>
    </dgm:pt>
    <dgm:pt modelId="{DD9912AC-5462-40B6-9F9F-104ABC9BED4A}" type="parTrans" cxnId="{754422BD-AEBE-4F15-B14A-8EA4B79A6AB0}">
      <dgm:prSet/>
      <dgm:spPr/>
      <dgm:t>
        <a:bodyPr/>
        <a:lstStyle/>
        <a:p>
          <a:endParaRPr lang="en-US"/>
        </a:p>
      </dgm:t>
    </dgm:pt>
    <dgm:pt modelId="{DF8F441E-4EEB-473E-8618-09827C7569D7}" type="sibTrans" cxnId="{754422BD-AEBE-4F15-B14A-8EA4B79A6AB0}">
      <dgm:prSet/>
      <dgm:spPr/>
      <dgm:t>
        <a:bodyPr/>
        <a:lstStyle/>
        <a:p>
          <a:endParaRPr lang="en-US"/>
        </a:p>
      </dgm:t>
    </dgm:pt>
    <dgm:pt modelId="{141B0206-E49E-4FC5-812E-BD8DD0925178}">
      <dgm:prSet/>
      <dgm:spPr/>
      <dgm:t>
        <a:bodyPr/>
        <a:lstStyle/>
        <a:p>
          <a:r>
            <a:rPr lang="ru-RU"/>
            <a:t>Сбить тональность</a:t>
          </a:r>
          <a:endParaRPr lang="en-US"/>
        </a:p>
      </dgm:t>
    </dgm:pt>
    <dgm:pt modelId="{12A83569-EDFE-4A4A-BB72-CC901AA756D3}" type="parTrans" cxnId="{972BD740-A82F-439F-A601-5DA7D672FBAE}">
      <dgm:prSet/>
      <dgm:spPr/>
      <dgm:t>
        <a:bodyPr/>
        <a:lstStyle/>
        <a:p>
          <a:endParaRPr lang="en-US"/>
        </a:p>
      </dgm:t>
    </dgm:pt>
    <dgm:pt modelId="{FF6C571C-73F3-4406-BD5E-EEEB42CC8B13}" type="sibTrans" cxnId="{972BD740-A82F-439F-A601-5DA7D672FBAE}">
      <dgm:prSet/>
      <dgm:spPr/>
      <dgm:t>
        <a:bodyPr/>
        <a:lstStyle/>
        <a:p>
          <a:endParaRPr lang="en-US"/>
        </a:p>
      </dgm:t>
    </dgm:pt>
    <dgm:pt modelId="{5094C9DB-3234-4616-AADF-437D8B0FCBE7}">
      <dgm:prSet/>
      <dgm:spPr/>
      <dgm:t>
        <a:bodyPr/>
        <a:lstStyle/>
        <a:p>
          <a:r>
            <a:rPr lang="ru-RU"/>
            <a:t>Фиксировать актуальное по делу</a:t>
          </a:r>
          <a:endParaRPr lang="en-US"/>
        </a:p>
      </dgm:t>
    </dgm:pt>
    <dgm:pt modelId="{A7C642A2-112B-466F-9D7E-2ED71523E62C}" type="parTrans" cxnId="{7501FC49-4BED-4607-A4AA-B0303B59FB64}">
      <dgm:prSet/>
      <dgm:spPr/>
      <dgm:t>
        <a:bodyPr/>
        <a:lstStyle/>
        <a:p>
          <a:endParaRPr lang="en-US"/>
        </a:p>
      </dgm:t>
    </dgm:pt>
    <dgm:pt modelId="{8B04DD84-E776-4AB9-9791-A5900823FC9B}" type="sibTrans" cxnId="{7501FC49-4BED-4607-A4AA-B0303B59FB64}">
      <dgm:prSet/>
      <dgm:spPr/>
      <dgm:t>
        <a:bodyPr/>
        <a:lstStyle/>
        <a:p>
          <a:endParaRPr lang="en-US"/>
        </a:p>
      </dgm:t>
    </dgm:pt>
    <dgm:pt modelId="{DDA1AADB-6A6C-407C-AB71-CBF376B4F265}" type="pres">
      <dgm:prSet presAssocID="{854B1BFA-111A-4CC6-A8B1-2234F203333B}" presName="vert0" presStyleCnt="0">
        <dgm:presLayoutVars>
          <dgm:dir/>
          <dgm:animOne val="branch"/>
          <dgm:animLvl val="lvl"/>
        </dgm:presLayoutVars>
      </dgm:prSet>
      <dgm:spPr/>
    </dgm:pt>
    <dgm:pt modelId="{DF2022B7-0665-4E97-9E93-4176CB60EF33}" type="pres">
      <dgm:prSet presAssocID="{4629E3A4-4CD9-4696-A64F-F88FF3DC4770}" presName="thickLine" presStyleLbl="alignNode1" presStyleIdx="0" presStyleCnt="3"/>
      <dgm:spPr/>
    </dgm:pt>
    <dgm:pt modelId="{F586449F-00CF-4C6D-AA8C-7601AA379689}" type="pres">
      <dgm:prSet presAssocID="{4629E3A4-4CD9-4696-A64F-F88FF3DC4770}" presName="horz1" presStyleCnt="0"/>
      <dgm:spPr/>
    </dgm:pt>
    <dgm:pt modelId="{4B69B50F-8315-4029-A236-926DD3E16C5A}" type="pres">
      <dgm:prSet presAssocID="{4629E3A4-4CD9-4696-A64F-F88FF3DC4770}" presName="tx1" presStyleLbl="revTx" presStyleIdx="0" presStyleCnt="3"/>
      <dgm:spPr/>
    </dgm:pt>
    <dgm:pt modelId="{C40B6A86-E70C-430C-84B1-15A4D0063CBB}" type="pres">
      <dgm:prSet presAssocID="{4629E3A4-4CD9-4696-A64F-F88FF3DC4770}" presName="vert1" presStyleCnt="0"/>
      <dgm:spPr/>
    </dgm:pt>
    <dgm:pt modelId="{D69E33E0-F159-47EE-BCD2-F57709B7F04A}" type="pres">
      <dgm:prSet presAssocID="{141B0206-E49E-4FC5-812E-BD8DD0925178}" presName="thickLine" presStyleLbl="alignNode1" presStyleIdx="1" presStyleCnt="3"/>
      <dgm:spPr/>
    </dgm:pt>
    <dgm:pt modelId="{CB8C2107-9B66-477E-9C25-482E941DB740}" type="pres">
      <dgm:prSet presAssocID="{141B0206-E49E-4FC5-812E-BD8DD0925178}" presName="horz1" presStyleCnt="0"/>
      <dgm:spPr/>
    </dgm:pt>
    <dgm:pt modelId="{CC8E75B3-5ACC-451E-A2E6-57873F774A68}" type="pres">
      <dgm:prSet presAssocID="{141B0206-E49E-4FC5-812E-BD8DD0925178}" presName="tx1" presStyleLbl="revTx" presStyleIdx="1" presStyleCnt="3"/>
      <dgm:spPr/>
    </dgm:pt>
    <dgm:pt modelId="{0765D56B-4BD1-4C0B-A861-749835193579}" type="pres">
      <dgm:prSet presAssocID="{141B0206-E49E-4FC5-812E-BD8DD0925178}" presName="vert1" presStyleCnt="0"/>
      <dgm:spPr/>
    </dgm:pt>
    <dgm:pt modelId="{5C79BB1C-C138-49A4-A044-0ACE017F8D26}" type="pres">
      <dgm:prSet presAssocID="{5094C9DB-3234-4616-AADF-437D8B0FCBE7}" presName="thickLine" presStyleLbl="alignNode1" presStyleIdx="2" presStyleCnt="3"/>
      <dgm:spPr/>
    </dgm:pt>
    <dgm:pt modelId="{6BEB83E7-A5D9-472E-B139-3FD2348A7AB1}" type="pres">
      <dgm:prSet presAssocID="{5094C9DB-3234-4616-AADF-437D8B0FCBE7}" presName="horz1" presStyleCnt="0"/>
      <dgm:spPr/>
    </dgm:pt>
    <dgm:pt modelId="{DA1A8FC5-65D6-41A1-A41E-E13B02C4D6F7}" type="pres">
      <dgm:prSet presAssocID="{5094C9DB-3234-4616-AADF-437D8B0FCBE7}" presName="tx1" presStyleLbl="revTx" presStyleIdx="2" presStyleCnt="3"/>
      <dgm:spPr/>
    </dgm:pt>
    <dgm:pt modelId="{14BE71D8-AD44-4DAE-BF77-60CC269FABB6}" type="pres">
      <dgm:prSet presAssocID="{5094C9DB-3234-4616-AADF-437D8B0FCBE7}" presName="vert1" presStyleCnt="0"/>
      <dgm:spPr/>
    </dgm:pt>
  </dgm:ptLst>
  <dgm:cxnLst>
    <dgm:cxn modelId="{A60B9F04-76C0-4ED8-A60A-6CCE51D73800}" type="presOf" srcId="{854B1BFA-111A-4CC6-A8B1-2234F203333B}" destId="{DDA1AADB-6A6C-407C-AB71-CBF376B4F265}" srcOrd="0" destOrd="0" presId="urn:microsoft.com/office/officeart/2008/layout/LinedList"/>
    <dgm:cxn modelId="{972BD740-A82F-439F-A601-5DA7D672FBAE}" srcId="{854B1BFA-111A-4CC6-A8B1-2234F203333B}" destId="{141B0206-E49E-4FC5-812E-BD8DD0925178}" srcOrd="1" destOrd="0" parTransId="{12A83569-EDFE-4A4A-BB72-CC901AA756D3}" sibTransId="{FF6C571C-73F3-4406-BD5E-EEEB42CC8B13}"/>
    <dgm:cxn modelId="{7501FC49-4BED-4607-A4AA-B0303B59FB64}" srcId="{854B1BFA-111A-4CC6-A8B1-2234F203333B}" destId="{5094C9DB-3234-4616-AADF-437D8B0FCBE7}" srcOrd="2" destOrd="0" parTransId="{A7C642A2-112B-466F-9D7E-2ED71523E62C}" sibTransId="{8B04DD84-E776-4AB9-9791-A5900823FC9B}"/>
    <dgm:cxn modelId="{5D2A998C-62D9-4F17-B1E7-2515D049A31F}" type="presOf" srcId="{4629E3A4-4CD9-4696-A64F-F88FF3DC4770}" destId="{4B69B50F-8315-4029-A236-926DD3E16C5A}" srcOrd="0" destOrd="0" presId="urn:microsoft.com/office/officeart/2008/layout/LinedList"/>
    <dgm:cxn modelId="{CBCA2FB4-755C-426E-A656-0904E0C29608}" type="presOf" srcId="{5094C9DB-3234-4616-AADF-437D8B0FCBE7}" destId="{DA1A8FC5-65D6-41A1-A41E-E13B02C4D6F7}" srcOrd="0" destOrd="0" presId="urn:microsoft.com/office/officeart/2008/layout/LinedList"/>
    <dgm:cxn modelId="{754422BD-AEBE-4F15-B14A-8EA4B79A6AB0}" srcId="{854B1BFA-111A-4CC6-A8B1-2234F203333B}" destId="{4629E3A4-4CD9-4696-A64F-F88FF3DC4770}" srcOrd="0" destOrd="0" parTransId="{DD9912AC-5462-40B6-9F9F-104ABC9BED4A}" sibTransId="{DF8F441E-4EEB-473E-8618-09827C7569D7}"/>
    <dgm:cxn modelId="{5E184DE3-6D8A-492C-A0B4-2E8688714BF8}" type="presOf" srcId="{141B0206-E49E-4FC5-812E-BD8DD0925178}" destId="{CC8E75B3-5ACC-451E-A2E6-57873F774A68}" srcOrd="0" destOrd="0" presId="urn:microsoft.com/office/officeart/2008/layout/LinedList"/>
    <dgm:cxn modelId="{692B98A4-4BDE-4F2E-8FFB-60948898DCC1}" type="presParOf" srcId="{DDA1AADB-6A6C-407C-AB71-CBF376B4F265}" destId="{DF2022B7-0665-4E97-9E93-4176CB60EF33}" srcOrd="0" destOrd="0" presId="urn:microsoft.com/office/officeart/2008/layout/LinedList"/>
    <dgm:cxn modelId="{B66310A8-550A-402B-A7B5-F4B89AA63D76}" type="presParOf" srcId="{DDA1AADB-6A6C-407C-AB71-CBF376B4F265}" destId="{F586449F-00CF-4C6D-AA8C-7601AA379689}" srcOrd="1" destOrd="0" presId="urn:microsoft.com/office/officeart/2008/layout/LinedList"/>
    <dgm:cxn modelId="{52360FE6-D0EB-4E7C-9DF5-978D9ED41C9F}" type="presParOf" srcId="{F586449F-00CF-4C6D-AA8C-7601AA379689}" destId="{4B69B50F-8315-4029-A236-926DD3E16C5A}" srcOrd="0" destOrd="0" presId="urn:microsoft.com/office/officeart/2008/layout/LinedList"/>
    <dgm:cxn modelId="{2910188B-A164-4C32-98BF-CADC47E674C8}" type="presParOf" srcId="{F586449F-00CF-4C6D-AA8C-7601AA379689}" destId="{C40B6A86-E70C-430C-84B1-15A4D0063CBB}" srcOrd="1" destOrd="0" presId="urn:microsoft.com/office/officeart/2008/layout/LinedList"/>
    <dgm:cxn modelId="{43D8D38A-52AC-4FE3-9026-5B9D726D48A2}" type="presParOf" srcId="{DDA1AADB-6A6C-407C-AB71-CBF376B4F265}" destId="{D69E33E0-F159-47EE-BCD2-F57709B7F04A}" srcOrd="2" destOrd="0" presId="urn:microsoft.com/office/officeart/2008/layout/LinedList"/>
    <dgm:cxn modelId="{DE8FD9CB-4BDE-482F-B4CF-708707183653}" type="presParOf" srcId="{DDA1AADB-6A6C-407C-AB71-CBF376B4F265}" destId="{CB8C2107-9B66-477E-9C25-482E941DB740}" srcOrd="3" destOrd="0" presId="urn:microsoft.com/office/officeart/2008/layout/LinedList"/>
    <dgm:cxn modelId="{882855C7-3B73-4823-A939-7708F3FBF5CF}" type="presParOf" srcId="{CB8C2107-9B66-477E-9C25-482E941DB740}" destId="{CC8E75B3-5ACC-451E-A2E6-57873F774A68}" srcOrd="0" destOrd="0" presId="urn:microsoft.com/office/officeart/2008/layout/LinedList"/>
    <dgm:cxn modelId="{5022D900-0018-44BB-BAAC-AD9BD9B0D3A9}" type="presParOf" srcId="{CB8C2107-9B66-477E-9C25-482E941DB740}" destId="{0765D56B-4BD1-4C0B-A861-749835193579}" srcOrd="1" destOrd="0" presId="urn:microsoft.com/office/officeart/2008/layout/LinedList"/>
    <dgm:cxn modelId="{DE52CEF8-C0B2-4F4D-B001-8EC7B7A61B3D}" type="presParOf" srcId="{DDA1AADB-6A6C-407C-AB71-CBF376B4F265}" destId="{5C79BB1C-C138-49A4-A044-0ACE017F8D26}" srcOrd="4" destOrd="0" presId="urn:microsoft.com/office/officeart/2008/layout/LinedList"/>
    <dgm:cxn modelId="{A2C7252B-42AC-4BD3-9A97-7FEFFC1643CF}" type="presParOf" srcId="{DDA1AADB-6A6C-407C-AB71-CBF376B4F265}" destId="{6BEB83E7-A5D9-472E-B139-3FD2348A7AB1}" srcOrd="5" destOrd="0" presId="urn:microsoft.com/office/officeart/2008/layout/LinedList"/>
    <dgm:cxn modelId="{A01E3C60-BDA8-4D0C-8647-CDB0BEFA2434}" type="presParOf" srcId="{6BEB83E7-A5D9-472E-B139-3FD2348A7AB1}" destId="{DA1A8FC5-65D6-41A1-A41E-E13B02C4D6F7}" srcOrd="0" destOrd="0" presId="urn:microsoft.com/office/officeart/2008/layout/LinedList"/>
    <dgm:cxn modelId="{A80041E5-8A09-47F0-A480-09FD87770836}" type="presParOf" srcId="{6BEB83E7-A5D9-472E-B139-3FD2348A7AB1}" destId="{14BE71D8-AD44-4DAE-BF77-60CC269FAB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D61630-1D5C-41FA-A4CC-D760E7343512}">
      <dsp:nvSpPr>
        <dsp:cNvPr id="0" name=""/>
        <dsp:cNvSpPr/>
      </dsp:nvSpPr>
      <dsp:spPr>
        <a:xfrm>
          <a:off x="377190" y="3160"/>
          <a:ext cx="2907506" cy="17445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1. Мысли связанные с ожиданиями;</a:t>
          </a:r>
          <a:endParaRPr lang="en-US" sz="2200" kern="1200"/>
        </a:p>
      </dsp:txBody>
      <dsp:txXfrm>
        <a:off x="377190" y="3160"/>
        <a:ext cx="2907506" cy="1744503"/>
      </dsp:txXfrm>
    </dsp:sp>
    <dsp:sp modelId="{88663C92-043D-4BAE-B342-FDD61343F381}">
      <dsp:nvSpPr>
        <dsp:cNvPr id="0" name=""/>
        <dsp:cNvSpPr/>
      </dsp:nvSpPr>
      <dsp:spPr>
        <a:xfrm>
          <a:off x="3575446" y="3160"/>
          <a:ext cx="2907506" cy="1744503"/>
        </a:xfrm>
        <a:prstGeom prst="rect">
          <a:avLst/>
        </a:prstGeom>
        <a:solidFill>
          <a:schemeClr val="accent2">
            <a:hueOff val="370869"/>
            <a:satOff val="-2521"/>
            <a:lumOff val="-68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2. Психологическая мобилизованность с вегетативными реакциями;</a:t>
          </a:r>
          <a:endParaRPr lang="en-US" sz="2200" kern="1200"/>
        </a:p>
      </dsp:txBody>
      <dsp:txXfrm>
        <a:off x="3575446" y="3160"/>
        <a:ext cx="2907506" cy="1744503"/>
      </dsp:txXfrm>
    </dsp:sp>
    <dsp:sp modelId="{5FFE386E-6B76-45B4-9CE8-DB20ECAB7F72}">
      <dsp:nvSpPr>
        <dsp:cNvPr id="0" name=""/>
        <dsp:cNvSpPr/>
      </dsp:nvSpPr>
      <dsp:spPr>
        <a:xfrm>
          <a:off x="6773703" y="3160"/>
          <a:ext cx="2907506" cy="1744503"/>
        </a:xfrm>
        <a:prstGeom prst="rect">
          <a:avLst/>
        </a:prstGeom>
        <a:solidFill>
          <a:schemeClr val="accent2">
            <a:hueOff val="741739"/>
            <a:satOff val="-5041"/>
            <a:lumOff val="-137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3. Гипервентиляционный синдром и его эквиваленты</a:t>
          </a:r>
          <a:endParaRPr lang="en-US" sz="2200" kern="1200"/>
        </a:p>
      </dsp:txBody>
      <dsp:txXfrm>
        <a:off x="6773703" y="3160"/>
        <a:ext cx="2907506" cy="1744503"/>
      </dsp:txXfrm>
    </dsp:sp>
    <dsp:sp modelId="{D9BE04BF-D59E-45E1-8C07-16F8193DAEC1}">
      <dsp:nvSpPr>
        <dsp:cNvPr id="0" name=""/>
        <dsp:cNvSpPr/>
      </dsp:nvSpPr>
      <dsp:spPr>
        <a:xfrm>
          <a:off x="1976318" y="2038415"/>
          <a:ext cx="2907506" cy="1744503"/>
        </a:xfrm>
        <a:prstGeom prst="rect">
          <a:avLst/>
        </a:prstGeom>
        <a:solidFill>
          <a:schemeClr val="accent2">
            <a:hueOff val="1112608"/>
            <a:satOff val="-7562"/>
            <a:lumOff val="-205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4. Ограниченность планирования и занятости (это новая позиция)</a:t>
          </a:r>
          <a:endParaRPr lang="en-US" sz="2200" kern="1200"/>
        </a:p>
      </dsp:txBody>
      <dsp:txXfrm>
        <a:off x="1976318" y="2038415"/>
        <a:ext cx="2907506" cy="1744503"/>
      </dsp:txXfrm>
    </dsp:sp>
    <dsp:sp modelId="{284D73C6-A65C-4C5C-8E60-C3029AFF0720}">
      <dsp:nvSpPr>
        <dsp:cNvPr id="0" name=""/>
        <dsp:cNvSpPr/>
      </dsp:nvSpPr>
      <dsp:spPr>
        <a:xfrm>
          <a:off x="5174575" y="2038415"/>
          <a:ext cx="2907506" cy="1744503"/>
        </a:xfrm>
        <a:prstGeom prst="rect">
          <a:avLst/>
        </a:prstGeom>
        <a:solidFill>
          <a:schemeClr val="accent2">
            <a:hueOff val="1483477"/>
            <a:satOff val="-10082"/>
            <a:lumOff val="-274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5. Отсутствие кризисных планов</a:t>
          </a:r>
          <a:endParaRPr lang="en-US" sz="2200" kern="1200"/>
        </a:p>
      </dsp:txBody>
      <dsp:txXfrm>
        <a:off x="5174575" y="2038415"/>
        <a:ext cx="2907506" cy="17445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05FC30-79BE-4589-BD26-ADCC1C44E380}">
      <dsp:nvSpPr>
        <dsp:cNvPr id="0" name=""/>
        <dsp:cNvSpPr/>
      </dsp:nvSpPr>
      <dsp:spPr>
        <a:xfrm>
          <a:off x="0" y="462"/>
          <a:ext cx="1005839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DE7702-A196-47AA-A5AD-32201233F271}">
      <dsp:nvSpPr>
        <dsp:cNvPr id="0" name=""/>
        <dsp:cNvSpPr/>
      </dsp:nvSpPr>
      <dsp:spPr>
        <a:xfrm>
          <a:off x="0" y="462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Наиболее частые симптомы: тахикардия, потливость, головокружение, одышка, тремор, переживание неконтролируемого страха </a:t>
          </a:r>
          <a:endParaRPr lang="en-US" sz="2100" kern="1200"/>
        </a:p>
      </dsp:txBody>
      <dsp:txXfrm>
        <a:off x="0" y="462"/>
        <a:ext cx="10058399" cy="757031"/>
      </dsp:txXfrm>
    </dsp:sp>
    <dsp:sp modelId="{17B32D40-6879-474A-B68C-994CD478A5FF}">
      <dsp:nvSpPr>
        <dsp:cNvPr id="0" name=""/>
        <dsp:cNvSpPr/>
      </dsp:nvSpPr>
      <dsp:spPr>
        <a:xfrm>
          <a:off x="0" y="757493"/>
          <a:ext cx="100583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719276-DA2E-4803-B617-9C9BCFBCACF5}">
      <dsp:nvSpPr>
        <dsp:cNvPr id="0" name=""/>
        <dsp:cNvSpPr/>
      </dsp:nvSpPr>
      <dsp:spPr>
        <a:xfrm>
          <a:off x="0" y="757493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Продолжительность приступов: от 1- 60 минут, обычно 5-10 минут. </a:t>
          </a:r>
          <a:endParaRPr lang="en-US" sz="2100" kern="1200"/>
        </a:p>
      </dsp:txBody>
      <dsp:txXfrm>
        <a:off x="0" y="757493"/>
        <a:ext cx="10058399" cy="757031"/>
      </dsp:txXfrm>
    </dsp:sp>
    <dsp:sp modelId="{F125521D-45FB-4D53-95DF-A97B7FF67BCC}">
      <dsp:nvSpPr>
        <dsp:cNvPr id="0" name=""/>
        <dsp:cNvSpPr/>
      </dsp:nvSpPr>
      <dsp:spPr>
        <a:xfrm>
          <a:off x="0" y="1514524"/>
          <a:ext cx="10058399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AA6CC9-F711-4CB2-BED8-ECED19B3493E}">
      <dsp:nvSpPr>
        <dsp:cNvPr id="0" name=""/>
        <dsp:cNvSpPr/>
      </dsp:nvSpPr>
      <dsp:spPr>
        <a:xfrm>
          <a:off x="0" y="1514524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По стабильности набора симптомов: 1) со стабильным набором симптомов; 2) полиморфные</a:t>
          </a:r>
          <a:endParaRPr lang="en-US" sz="2100" kern="1200"/>
        </a:p>
      </dsp:txBody>
      <dsp:txXfrm>
        <a:off x="0" y="1514524"/>
        <a:ext cx="10058399" cy="757031"/>
      </dsp:txXfrm>
    </dsp:sp>
    <dsp:sp modelId="{DF5FEA43-0DAB-49D5-A8A5-FDCC19FD09C9}">
      <dsp:nvSpPr>
        <dsp:cNvPr id="0" name=""/>
        <dsp:cNvSpPr/>
      </dsp:nvSpPr>
      <dsp:spPr>
        <a:xfrm>
          <a:off x="0" y="2271555"/>
          <a:ext cx="1005839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80CC5-4904-407B-8C97-C5CDF0D3C33D}">
      <dsp:nvSpPr>
        <dsp:cNvPr id="0" name=""/>
        <dsp:cNvSpPr/>
      </dsp:nvSpPr>
      <dsp:spPr>
        <a:xfrm>
          <a:off x="0" y="2271555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По регулярности: 1) регулярные; 2) не регулярные </a:t>
          </a:r>
          <a:endParaRPr lang="en-US" sz="2100" kern="1200"/>
        </a:p>
      </dsp:txBody>
      <dsp:txXfrm>
        <a:off x="0" y="2271555"/>
        <a:ext cx="10058399" cy="757031"/>
      </dsp:txXfrm>
    </dsp:sp>
    <dsp:sp modelId="{5713F0B0-30D7-4EDA-A6CD-6542D57D25E2}">
      <dsp:nvSpPr>
        <dsp:cNvPr id="0" name=""/>
        <dsp:cNvSpPr/>
      </dsp:nvSpPr>
      <dsp:spPr>
        <a:xfrm>
          <a:off x="0" y="3028586"/>
          <a:ext cx="10058399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AE69AE-B15C-4A23-81E1-D139514D8DC4}">
      <dsp:nvSpPr>
        <dsp:cNvPr id="0" name=""/>
        <dsp:cNvSpPr/>
      </dsp:nvSpPr>
      <dsp:spPr>
        <a:xfrm>
          <a:off x="0" y="3028586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По частоте: ежедневно, еженедельно, реже одного раза в неделю</a:t>
          </a:r>
          <a:endParaRPr lang="en-US" sz="2100" kern="1200"/>
        </a:p>
      </dsp:txBody>
      <dsp:txXfrm>
        <a:off x="0" y="3028586"/>
        <a:ext cx="10058399" cy="7570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4247E-6107-404F-8D0C-9BE2A04BA25D}">
      <dsp:nvSpPr>
        <dsp:cNvPr id="0" name=""/>
        <dsp:cNvSpPr/>
      </dsp:nvSpPr>
      <dsp:spPr>
        <a:xfrm>
          <a:off x="0" y="462"/>
          <a:ext cx="1005839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1C459-85AB-4D75-9CB0-BFBD71E3F5B5}">
      <dsp:nvSpPr>
        <dsp:cNvPr id="0" name=""/>
        <dsp:cNvSpPr/>
      </dsp:nvSpPr>
      <dsp:spPr>
        <a:xfrm>
          <a:off x="0" y="462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Ожидания</a:t>
          </a:r>
          <a:endParaRPr lang="en-US" sz="2100" kern="1200"/>
        </a:p>
      </dsp:txBody>
      <dsp:txXfrm>
        <a:off x="0" y="462"/>
        <a:ext cx="10058399" cy="757031"/>
      </dsp:txXfrm>
    </dsp:sp>
    <dsp:sp modelId="{7F9B5150-FDEB-4B06-9E1B-DA2BF388E433}">
      <dsp:nvSpPr>
        <dsp:cNvPr id="0" name=""/>
        <dsp:cNvSpPr/>
      </dsp:nvSpPr>
      <dsp:spPr>
        <a:xfrm>
          <a:off x="0" y="757493"/>
          <a:ext cx="10058399" cy="0"/>
        </a:xfrm>
        <a:prstGeom prst="line">
          <a:avLst/>
        </a:prstGeom>
        <a:solidFill>
          <a:schemeClr val="accent2">
            <a:hueOff val="370869"/>
            <a:satOff val="-2521"/>
            <a:lumOff val="-686"/>
            <a:alphaOff val="0"/>
          </a:schemeClr>
        </a:solidFill>
        <a:ln w="15875" cap="flat" cmpd="sng" algn="ctr">
          <a:solidFill>
            <a:schemeClr val="accent2">
              <a:hueOff val="370869"/>
              <a:satOff val="-2521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8B2978-E95D-454F-86B7-4A371145C838}">
      <dsp:nvSpPr>
        <dsp:cNvPr id="0" name=""/>
        <dsp:cNvSpPr/>
      </dsp:nvSpPr>
      <dsp:spPr>
        <a:xfrm>
          <a:off x="0" y="757493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Формирование помощь-центрированного поведения: медикализация поведения и зависимое поведение от близких</a:t>
          </a:r>
          <a:endParaRPr lang="en-US" sz="2100" kern="1200"/>
        </a:p>
      </dsp:txBody>
      <dsp:txXfrm>
        <a:off x="0" y="757493"/>
        <a:ext cx="10058399" cy="757031"/>
      </dsp:txXfrm>
    </dsp:sp>
    <dsp:sp modelId="{70695BD1-C479-466C-B2F7-42F0DA36289A}">
      <dsp:nvSpPr>
        <dsp:cNvPr id="0" name=""/>
        <dsp:cNvSpPr/>
      </dsp:nvSpPr>
      <dsp:spPr>
        <a:xfrm>
          <a:off x="0" y="1514524"/>
          <a:ext cx="10058399" cy="0"/>
        </a:xfrm>
        <a:prstGeom prst="line">
          <a:avLst/>
        </a:prstGeom>
        <a:solidFill>
          <a:schemeClr val="accent2">
            <a:hueOff val="741739"/>
            <a:satOff val="-5041"/>
            <a:lumOff val="-1373"/>
            <a:alphaOff val="0"/>
          </a:schemeClr>
        </a:solidFill>
        <a:ln w="15875" cap="flat" cmpd="sng" algn="ctr">
          <a:solidFill>
            <a:schemeClr val="accent2">
              <a:hueOff val="741739"/>
              <a:satOff val="-5041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B02D0-68C6-4A48-AC83-1F4B87930137}">
      <dsp:nvSpPr>
        <dsp:cNvPr id="0" name=""/>
        <dsp:cNvSpPr/>
      </dsp:nvSpPr>
      <dsp:spPr>
        <a:xfrm>
          <a:off x="0" y="1514524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Трудности социализации и профессиональной адаптации</a:t>
          </a:r>
          <a:endParaRPr lang="en-US" sz="2100" kern="1200"/>
        </a:p>
      </dsp:txBody>
      <dsp:txXfrm>
        <a:off x="0" y="1514524"/>
        <a:ext cx="10058399" cy="757031"/>
      </dsp:txXfrm>
    </dsp:sp>
    <dsp:sp modelId="{124463BE-E1EC-4872-9552-B4D8AB71A54F}">
      <dsp:nvSpPr>
        <dsp:cNvPr id="0" name=""/>
        <dsp:cNvSpPr/>
      </dsp:nvSpPr>
      <dsp:spPr>
        <a:xfrm>
          <a:off x="0" y="2271555"/>
          <a:ext cx="10058399" cy="0"/>
        </a:xfrm>
        <a:prstGeom prst="line">
          <a:avLst/>
        </a:prstGeom>
        <a:solidFill>
          <a:schemeClr val="accent2">
            <a:hueOff val="1112608"/>
            <a:satOff val="-7562"/>
            <a:lumOff val="-2059"/>
            <a:alphaOff val="0"/>
          </a:schemeClr>
        </a:solidFill>
        <a:ln w="15875" cap="flat" cmpd="sng" algn="ctr">
          <a:solidFill>
            <a:schemeClr val="accent2">
              <a:hueOff val="1112608"/>
              <a:satOff val="-7562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7F82B5-748F-4BF8-A6CE-3D0CFE1CD284}">
      <dsp:nvSpPr>
        <dsp:cNvPr id="0" name=""/>
        <dsp:cNvSpPr/>
      </dsp:nvSpPr>
      <dsp:spPr>
        <a:xfrm>
          <a:off x="0" y="2271555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Изменение представлений о себе</a:t>
          </a:r>
          <a:endParaRPr lang="en-US" sz="2100" kern="1200"/>
        </a:p>
      </dsp:txBody>
      <dsp:txXfrm>
        <a:off x="0" y="2271555"/>
        <a:ext cx="10058399" cy="757031"/>
      </dsp:txXfrm>
    </dsp:sp>
    <dsp:sp modelId="{A184F40A-BF99-439F-9CBA-AC24F77DF831}">
      <dsp:nvSpPr>
        <dsp:cNvPr id="0" name=""/>
        <dsp:cNvSpPr/>
      </dsp:nvSpPr>
      <dsp:spPr>
        <a:xfrm>
          <a:off x="0" y="3028586"/>
          <a:ext cx="10058399" cy="0"/>
        </a:xfrm>
        <a:prstGeom prst="line">
          <a:avLst/>
        </a:prstGeom>
        <a:solidFill>
          <a:schemeClr val="accent2">
            <a:hueOff val="1483477"/>
            <a:satOff val="-10082"/>
            <a:lumOff val="-2745"/>
            <a:alphaOff val="0"/>
          </a:schemeClr>
        </a:solidFill>
        <a:ln w="15875" cap="flat" cmpd="sng" algn="ctr">
          <a:solidFill>
            <a:schemeClr val="accent2">
              <a:hueOff val="1483477"/>
              <a:satOff val="-10082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DFF69-A38E-4717-90AC-D11DB2C8FF41}">
      <dsp:nvSpPr>
        <dsp:cNvPr id="0" name=""/>
        <dsp:cNvSpPr/>
      </dsp:nvSpPr>
      <dsp:spPr>
        <a:xfrm>
          <a:off x="0" y="3028586"/>
          <a:ext cx="10058399" cy="75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Самоизоляция</a:t>
          </a:r>
          <a:endParaRPr lang="en-US" sz="2100" kern="1200"/>
        </a:p>
      </dsp:txBody>
      <dsp:txXfrm>
        <a:off x="0" y="3028586"/>
        <a:ext cx="10058399" cy="7570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40657-EBA8-4A57-8B42-E4011D3EDE00}">
      <dsp:nvSpPr>
        <dsp:cNvPr id="0" name=""/>
        <dsp:cNvSpPr/>
      </dsp:nvSpPr>
      <dsp:spPr>
        <a:xfrm>
          <a:off x="348206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7959FF-D945-40AC-8AD3-3AA32972ADCC}">
      <dsp:nvSpPr>
        <dsp:cNvPr id="0" name=""/>
        <dsp:cNvSpPr/>
      </dsp:nvSpPr>
      <dsp:spPr>
        <a:xfrm>
          <a:off x="577408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33D384-CAD3-4A86-B3DB-CB123476794E}">
      <dsp:nvSpPr>
        <dsp:cNvPr id="0" name=""/>
        <dsp:cNvSpPr/>
      </dsp:nvSpPr>
      <dsp:spPr>
        <a:xfrm>
          <a:off x="4405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1200" kern="1200"/>
            <a:t>АВС</a:t>
          </a:r>
          <a:endParaRPr lang="en-US" sz="1200" kern="1200"/>
        </a:p>
      </dsp:txBody>
      <dsp:txXfrm>
        <a:off x="4405" y="2245657"/>
        <a:ext cx="1763085" cy="705234"/>
      </dsp:txXfrm>
    </dsp:sp>
    <dsp:sp modelId="{00754117-7459-473C-9F4C-10935AA5129B}">
      <dsp:nvSpPr>
        <dsp:cNvPr id="0" name=""/>
        <dsp:cNvSpPr/>
      </dsp:nvSpPr>
      <dsp:spPr>
        <a:xfrm>
          <a:off x="2419832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ACD4B-87E3-4BCC-83B8-C953EF8BD45E}">
      <dsp:nvSpPr>
        <dsp:cNvPr id="0" name=""/>
        <dsp:cNvSpPr/>
      </dsp:nvSpPr>
      <dsp:spPr>
        <a:xfrm>
          <a:off x="2649033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46FDDD-C8AC-4954-A7EE-25A578C41627}">
      <dsp:nvSpPr>
        <dsp:cNvPr id="0" name=""/>
        <dsp:cNvSpPr/>
      </dsp:nvSpPr>
      <dsp:spPr>
        <a:xfrm>
          <a:off x="2076031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1200" kern="1200" dirty="0"/>
            <a:t>Идентификация мыслей стимулирующих тревогу</a:t>
          </a:r>
          <a:endParaRPr lang="en-US" sz="1200" kern="1200" dirty="0"/>
        </a:p>
      </dsp:txBody>
      <dsp:txXfrm>
        <a:off x="2076031" y="2245657"/>
        <a:ext cx="1763085" cy="705234"/>
      </dsp:txXfrm>
    </dsp:sp>
    <dsp:sp modelId="{59FB3BBC-17DC-4D3A-AB14-D3C9A30CF8C7}">
      <dsp:nvSpPr>
        <dsp:cNvPr id="0" name=""/>
        <dsp:cNvSpPr/>
      </dsp:nvSpPr>
      <dsp:spPr>
        <a:xfrm>
          <a:off x="4491458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401B52-A413-4D00-9E9F-143AB716F34C}">
      <dsp:nvSpPr>
        <dsp:cNvPr id="0" name=""/>
        <dsp:cNvSpPr/>
      </dsp:nvSpPr>
      <dsp:spPr>
        <a:xfrm>
          <a:off x="4720659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113C13-FC24-4633-AF97-A95B6B42500A}">
      <dsp:nvSpPr>
        <dsp:cNvPr id="0" name=""/>
        <dsp:cNvSpPr/>
      </dsp:nvSpPr>
      <dsp:spPr>
        <a:xfrm>
          <a:off x="4147657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1200" kern="1200" dirty="0"/>
            <a:t>Идентификация и контроль ожиданий - «</a:t>
          </a:r>
          <a:r>
            <a:rPr lang="ru-RU" sz="1200" kern="1200" dirty="0" err="1"/>
            <a:t>Ждуны</a:t>
          </a:r>
          <a:r>
            <a:rPr lang="ru-RU" sz="1200" kern="1200" dirty="0"/>
            <a:t>»</a:t>
          </a:r>
          <a:endParaRPr lang="en-US" sz="1200" kern="1200" dirty="0"/>
        </a:p>
      </dsp:txBody>
      <dsp:txXfrm>
        <a:off x="4147657" y="2245657"/>
        <a:ext cx="1763085" cy="705234"/>
      </dsp:txXfrm>
    </dsp:sp>
    <dsp:sp modelId="{013E1E77-63E9-4BD1-B462-16D3FEC4F511}">
      <dsp:nvSpPr>
        <dsp:cNvPr id="0" name=""/>
        <dsp:cNvSpPr/>
      </dsp:nvSpPr>
      <dsp:spPr>
        <a:xfrm>
          <a:off x="6563084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698313-843B-4BD7-921F-6795435F2C59}">
      <dsp:nvSpPr>
        <dsp:cNvPr id="0" name=""/>
        <dsp:cNvSpPr/>
      </dsp:nvSpPr>
      <dsp:spPr>
        <a:xfrm>
          <a:off x="6792285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BF31EB-5C75-4D64-B8FD-4711FA3E2C48}">
      <dsp:nvSpPr>
        <dsp:cNvPr id="0" name=""/>
        <dsp:cNvSpPr/>
      </dsp:nvSpPr>
      <dsp:spPr>
        <a:xfrm>
          <a:off x="6219283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1200" kern="1200" dirty="0"/>
            <a:t>Идентификация и контроль </a:t>
          </a:r>
          <a:r>
            <a:rPr lang="ru-RU" sz="1200" kern="1200" dirty="0" err="1"/>
            <a:t>самопринижений</a:t>
          </a:r>
          <a:r>
            <a:rPr lang="ru-RU" sz="1200" kern="1200" dirty="0"/>
            <a:t> – «</a:t>
          </a:r>
          <a:r>
            <a:rPr lang="ru-RU" sz="1200" kern="1200" dirty="0" err="1"/>
            <a:t>Самоуничижители</a:t>
          </a:r>
          <a:r>
            <a:rPr lang="ru-RU" sz="1200" kern="1200" dirty="0"/>
            <a:t>»</a:t>
          </a:r>
          <a:endParaRPr lang="en-US" sz="1200" kern="1200" dirty="0"/>
        </a:p>
      </dsp:txBody>
      <dsp:txXfrm>
        <a:off x="6219283" y="2245657"/>
        <a:ext cx="1763085" cy="705234"/>
      </dsp:txXfrm>
    </dsp:sp>
    <dsp:sp modelId="{74BCF19D-5A0B-4BE2-B205-C77ECF7847EC}">
      <dsp:nvSpPr>
        <dsp:cNvPr id="0" name=""/>
        <dsp:cNvSpPr/>
      </dsp:nvSpPr>
      <dsp:spPr>
        <a:xfrm>
          <a:off x="8634710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294DF0-C245-48B6-ABF7-DAB4E5C6DFB9}">
      <dsp:nvSpPr>
        <dsp:cNvPr id="0" name=""/>
        <dsp:cNvSpPr/>
      </dsp:nvSpPr>
      <dsp:spPr>
        <a:xfrm>
          <a:off x="8863911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B3990A-5F0C-40FC-BD6C-A41480FF60F4}">
      <dsp:nvSpPr>
        <dsp:cNvPr id="0" name=""/>
        <dsp:cNvSpPr/>
      </dsp:nvSpPr>
      <dsp:spPr>
        <a:xfrm>
          <a:off x="8290908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1200" kern="1200" dirty="0"/>
            <a:t>«Помпы ментального накачивания тревоги» (Я не могу – я должна и т.п.)</a:t>
          </a:r>
          <a:endParaRPr lang="en-US" sz="1200" kern="1200" dirty="0"/>
        </a:p>
      </dsp:txBody>
      <dsp:txXfrm>
        <a:off x="8290908" y="2245657"/>
        <a:ext cx="1763085" cy="7052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A3A90-561A-4722-AE79-C4ACF4EF44AA}">
      <dsp:nvSpPr>
        <dsp:cNvPr id="0" name=""/>
        <dsp:cNvSpPr/>
      </dsp:nvSpPr>
      <dsp:spPr>
        <a:xfrm>
          <a:off x="616949" y="340539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AE6330-9376-433E-B0BC-2D293692E8C2}">
      <dsp:nvSpPr>
        <dsp:cNvPr id="0" name=""/>
        <dsp:cNvSpPr/>
      </dsp:nvSpPr>
      <dsp:spPr>
        <a:xfrm>
          <a:off x="1004512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D061E1-3309-44CF-B9C5-E340DAC07187}">
      <dsp:nvSpPr>
        <dsp:cNvPr id="0" name=""/>
        <dsp:cNvSpPr/>
      </dsp:nvSpPr>
      <dsp:spPr>
        <a:xfrm>
          <a:off x="35606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200" kern="1200"/>
            <a:t>АВС – анализ</a:t>
          </a:r>
          <a:endParaRPr lang="en-US" sz="2200" kern="1200"/>
        </a:p>
      </dsp:txBody>
      <dsp:txXfrm>
        <a:off x="35606" y="2725540"/>
        <a:ext cx="2981250" cy="720000"/>
      </dsp:txXfrm>
    </dsp:sp>
    <dsp:sp modelId="{35FD6E41-0CEF-43C1-A559-32F82DB1EBBC}">
      <dsp:nvSpPr>
        <dsp:cNvPr id="0" name=""/>
        <dsp:cNvSpPr/>
      </dsp:nvSpPr>
      <dsp:spPr>
        <a:xfrm>
          <a:off x="4119918" y="340539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210D25-5E04-479C-BCE4-FEED66B6D05A}">
      <dsp:nvSpPr>
        <dsp:cNvPr id="0" name=""/>
        <dsp:cNvSpPr/>
      </dsp:nvSpPr>
      <dsp:spPr>
        <a:xfrm>
          <a:off x="4507481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4007AB-9A26-487B-A167-5F6CCA1CC2FA}">
      <dsp:nvSpPr>
        <dsp:cNvPr id="0" name=""/>
        <dsp:cNvSpPr/>
      </dsp:nvSpPr>
      <dsp:spPr>
        <a:xfrm>
          <a:off x="3538574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200" kern="1200"/>
            <a:t>Стикерная система напоминаний</a:t>
          </a:r>
          <a:endParaRPr lang="en-US" sz="2200" kern="1200"/>
        </a:p>
      </dsp:txBody>
      <dsp:txXfrm>
        <a:off x="3538574" y="2725540"/>
        <a:ext cx="2981250" cy="720000"/>
      </dsp:txXfrm>
    </dsp:sp>
    <dsp:sp modelId="{94BA2B33-4751-49B5-BA7A-8BE744002AE1}">
      <dsp:nvSpPr>
        <dsp:cNvPr id="0" name=""/>
        <dsp:cNvSpPr/>
      </dsp:nvSpPr>
      <dsp:spPr>
        <a:xfrm>
          <a:off x="7622887" y="340539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8E135F-7293-4E19-8F4E-3263D60D65D4}">
      <dsp:nvSpPr>
        <dsp:cNvPr id="0" name=""/>
        <dsp:cNvSpPr/>
      </dsp:nvSpPr>
      <dsp:spPr>
        <a:xfrm>
          <a:off x="8010450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EEC895-2ADA-4A89-9CBB-40482A8528D0}">
      <dsp:nvSpPr>
        <dsp:cNvPr id="0" name=""/>
        <dsp:cNvSpPr/>
      </dsp:nvSpPr>
      <dsp:spPr>
        <a:xfrm>
          <a:off x="7041543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200" kern="1200"/>
            <a:t>Способы совладания (техника «СТОП!»)</a:t>
          </a:r>
          <a:endParaRPr lang="en-US" sz="2200" kern="1200"/>
        </a:p>
      </dsp:txBody>
      <dsp:txXfrm>
        <a:off x="7041543" y="2725540"/>
        <a:ext cx="298125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DBAB23-23AA-4AEF-B925-14C675F905B9}">
      <dsp:nvSpPr>
        <dsp:cNvPr id="0" name=""/>
        <dsp:cNvSpPr/>
      </dsp:nvSpPr>
      <dsp:spPr>
        <a:xfrm>
          <a:off x="0" y="0"/>
          <a:ext cx="1005839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211F9D-8156-46D7-8542-9CF8438B3235}">
      <dsp:nvSpPr>
        <dsp:cNvPr id="0" name=""/>
        <dsp:cNvSpPr/>
      </dsp:nvSpPr>
      <dsp:spPr>
        <a:xfrm>
          <a:off x="0" y="0"/>
          <a:ext cx="10058399" cy="946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Мониторинг мыслей свидетельствующих о своей несостоятельности;</a:t>
          </a:r>
          <a:endParaRPr lang="en-US" sz="2600" kern="1200"/>
        </a:p>
      </dsp:txBody>
      <dsp:txXfrm>
        <a:off x="0" y="0"/>
        <a:ext cx="10058399" cy="946520"/>
      </dsp:txXfrm>
    </dsp:sp>
    <dsp:sp modelId="{AF72BEB1-4179-4207-A9A5-66337C6AEB6D}">
      <dsp:nvSpPr>
        <dsp:cNvPr id="0" name=""/>
        <dsp:cNvSpPr/>
      </dsp:nvSpPr>
      <dsp:spPr>
        <a:xfrm>
          <a:off x="0" y="946520"/>
          <a:ext cx="1005839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159C0B-3678-4F6A-A822-3D11B8231A5D}">
      <dsp:nvSpPr>
        <dsp:cNvPr id="0" name=""/>
        <dsp:cNvSpPr/>
      </dsp:nvSpPr>
      <dsp:spPr>
        <a:xfrm>
          <a:off x="0" y="946520"/>
          <a:ext cx="10058399" cy="946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Мониторинг принижающих самооценок;</a:t>
          </a:r>
          <a:endParaRPr lang="en-US" sz="2600" kern="1200"/>
        </a:p>
      </dsp:txBody>
      <dsp:txXfrm>
        <a:off x="0" y="946520"/>
        <a:ext cx="10058399" cy="946520"/>
      </dsp:txXfrm>
    </dsp:sp>
    <dsp:sp modelId="{B13797C9-CAF7-4B13-8A34-EBB0BBC4DFDB}">
      <dsp:nvSpPr>
        <dsp:cNvPr id="0" name=""/>
        <dsp:cNvSpPr/>
      </dsp:nvSpPr>
      <dsp:spPr>
        <a:xfrm>
          <a:off x="0" y="1893040"/>
          <a:ext cx="1005839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BF791-AC13-452B-9B73-5E9B58A02451}">
      <dsp:nvSpPr>
        <dsp:cNvPr id="0" name=""/>
        <dsp:cNvSpPr/>
      </dsp:nvSpPr>
      <dsp:spPr>
        <a:xfrm>
          <a:off x="0" y="1893040"/>
          <a:ext cx="10058399" cy="946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Поиск реалистичных альтернативных и сохраняющих самоуважение объяснений;</a:t>
          </a:r>
          <a:endParaRPr lang="en-US" sz="2600" kern="1200"/>
        </a:p>
      </dsp:txBody>
      <dsp:txXfrm>
        <a:off x="0" y="1893040"/>
        <a:ext cx="10058399" cy="946520"/>
      </dsp:txXfrm>
    </dsp:sp>
    <dsp:sp modelId="{07C6D0D7-8DE2-4521-9021-C170523624CE}">
      <dsp:nvSpPr>
        <dsp:cNvPr id="0" name=""/>
        <dsp:cNvSpPr/>
      </dsp:nvSpPr>
      <dsp:spPr>
        <a:xfrm>
          <a:off x="0" y="2839560"/>
          <a:ext cx="1005839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124209-1CB0-486F-BA74-B13CC699C0FE}">
      <dsp:nvSpPr>
        <dsp:cNvPr id="0" name=""/>
        <dsp:cNvSpPr/>
      </dsp:nvSpPr>
      <dsp:spPr>
        <a:xfrm>
          <a:off x="0" y="2839560"/>
          <a:ext cx="10058399" cy="946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Противодействие сомопринижениям - проговаривание альтернатив внутренней речью</a:t>
          </a:r>
          <a:endParaRPr lang="en-US" sz="2600" kern="1200"/>
        </a:p>
      </dsp:txBody>
      <dsp:txXfrm>
        <a:off x="0" y="2839560"/>
        <a:ext cx="10058399" cy="9465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BD0AD-0AAE-4804-9432-0C3B72BBA422}">
      <dsp:nvSpPr>
        <dsp:cNvPr id="0" name=""/>
        <dsp:cNvSpPr/>
      </dsp:nvSpPr>
      <dsp:spPr>
        <a:xfrm>
          <a:off x="616949" y="340539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2D8C07-880F-4A01-B492-3CBFB4F02F4C}">
      <dsp:nvSpPr>
        <dsp:cNvPr id="0" name=""/>
        <dsp:cNvSpPr/>
      </dsp:nvSpPr>
      <dsp:spPr>
        <a:xfrm>
          <a:off x="1004512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3149E-B23C-41D6-AF69-C344FB10B8A2}">
      <dsp:nvSpPr>
        <dsp:cNvPr id="0" name=""/>
        <dsp:cNvSpPr/>
      </dsp:nvSpPr>
      <dsp:spPr>
        <a:xfrm>
          <a:off x="35606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1700" kern="1200"/>
            <a:t>Мониторинг;</a:t>
          </a:r>
          <a:endParaRPr lang="en-US" sz="1700" kern="1200"/>
        </a:p>
      </dsp:txBody>
      <dsp:txXfrm>
        <a:off x="35606" y="2725540"/>
        <a:ext cx="2981250" cy="720000"/>
      </dsp:txXfrm>
    </dsp:sp>
    <dsp:sp modelId="{0BB31D9D-399A-4C57-BF4B-03F11FD5CE29}">
      <dsp:nvSpPr>
        <dsp:cNvPr id="0" name=""/>
        <dsp:cNvSpPr/>
      </dsp:nvSpPr>
      <dsp:spPr>
        <a:xfrm>
          <a:off x="4119918" y="340539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C5F339-BFC4-4D15-A747-D2ACCD3F5DED}">
      <dsp:nvSpPr>
        <dsp:cNvPr id="0" name=""/>
        <dsp:cNvSpPr/>
      </dsp:nvSpPr>
      <dsp:spPr>
        <a:xfrm>
          <a:off x="4507481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703A4-9E76-4664-B74F-97099215CE7F}">
      <dsp:nvSpPr>
        <dsp:cNvPr id="0" name=""/>
        <dsp:cNvSpPr/>
      </dsp:nvSpPr>
      <dsp:spPr>
        <a:xfrm>
          <a:off x="3538574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1700" kern="1200"/>
            <a:t>Идентификация реалистичных альтернативных оценок;</a:t>
          </a:r>
          <a:endParaRPr lang="en-US" sz="1700" kern="1200"/>
        </a:p>
      </dsp:txBody>
      <dsp:txXfrm>
        <a:off x="3538574" y="2725540"/>
        <a:ext cx="2981250" cy="720000"/>
      </dsp:txXfrm>
    </dsp:sp>
    <dsp:sp modelId="{D0B2D57F-B8BB-4CE2-9152-6259D964CB86}">
      <dsp:nvSpPr>
        <dsp:cNvPr id="0" name=""/>
        <dsp:cNvSpPr/>
      </dsp:nvSpPr>
      <dsp:spPr>
        <a:xfrm>
          <a:off x="7622887" y="340539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B39801-1193-4B68-B285-BF874F3099C1}">
      <dsp:nvSpPr>
        <dsp:cNvPr id="0" name=""/>
        <dsp:cNvSpPr/>
      </dsp:nvSpPr>
      <dsp:spPr>
        <a:xfrm>
          <a:off x="8010450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11E8F3-989F-42DA-893C-E415EDBD16C0}">
      <dsp:nvSpPr>
        <dsp:cNvPr id="0" name=""/>
        <dsp:cNvSpPr/>
      </dsp:nvSpPr>
      <dsp:spPr>
        <a:xfrm>
          <a:off x="7041543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1700" kern="1200" dirty="0"/>
            <a:t>Коррекция внутренней речью</a:t>
          </a:r>
          <a:endParaRPr lang="en-US" sz="1700" kern="1200" dirty="0"/>
        </a:p>
      </dsp:txBody>
      <dsp:txXfrm>
        <a:off x="7041543" y="2725540"/>
        <a:ext cx="2981250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2022B7-0665-4E97-9E93-4176CB60EF33}">
      <dsp:nvSpPr>
        <dsp:cNvPr id="0" name=""/>
        <dsp:cNvSpPr/>
      </dsp:nvSpPr>
      <dsp:spPr>
        <a:xfrm>
          <a:off x="0" y="2758"/>
          <a:ext cx="67976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69B50F-8315-4029-A236-926DD3E16C5A}">
      <dsp:nvSpPr>
        <dsp:cNvPr id="0" name=""/>
        <dsp:cNvSpPr/>
      </dsp:nvSpPr>
      <dsp:spPr>
        <a:xfrm>
          <a:off x="0" y="2758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200" kern="1200"/>
            <a:t>Снять с себя адресность</a:t>
          </a:r>
          <a:endParaRPr lang="en-US" sz="5200" kern="1200"/>
        </a:p>
      </dsp:txBody>
      <dsp:txXfrm>
        <a:off x="0" y="2758"/>
        <a:ext cx="6797675" cy="1881464"/>
      </dsp:txXfrm>
    </dsp:sp>
    <dsp:sp modelId="{D69E33E0-F159-47EE-BCD2-F57709B7F04A}">
      <dsp:nvSpPr>
        <dsp:cNvPr id="0" name=""/>
        <dsp:cNvSpPr/>
      </dsp:nvSpPr>
      <dsp:spPr>
        <a:xfrm>
          <a:off x="0" y="1884223"/>
          <a:ext cx="679767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8E75B3-5ACC-451E-A2E6-57873F774A68}">
      <dsp:nvSpPr>
        <dsp:cNvPr id="0" name=""/>
        <dsp:cNvSpPr/>
      </dsp:nvSpPr>
      <dsp:spPr>
        <a:xfrm>
          <a:off x="0" y="1884223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200" kern="1200"/>
            <a:t>Сбить тональность</a:t>
          </a:r>
          <a:endParaRPr lang="en-US" sz="5200" kern="1200"/>
        </a:p>
      </dsp:txBody>
      <dsp:txXfrm>
        <a:off x="0" y="1884223"/>
        <a:ext cx="6797675" cy="1881464"/>
      </dsp:txXfrm>
    </dsp:sp>
    <dsp:sp modelId="{5C79BB1C-C138-49A4-A044-0ACE017F8D26}">
      <dsp:nvSpPr>
        <dsp:cNvPr id="0" name=""/>
        <dsp:cNvSpPr/>
      </dsp:nvSpPr>
      <dsp:spPr>
        <a:xfrm>
          <a:off x="0" y="3765688"/>
          <a:ext cx="67976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A8FC5-65D6-41A1-A41E-E13B02C4D6F7}">
      <dsp:nvSpPr>
        <dsp:cNvPr id="0" name=""/>
        <dsp:cNvSpPr/>
      </dsp:nvSpPr>
      <dsp:spPr>
        <a:xfrm>
          <a:off x="0" y="3765688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200" kern="1200"/>
            <a:t>Фиксировать актуальное по делу</a:t>
          </a:r>
          <a:endParaRPr lang="en-US" sz="5200" kern="1200"/>
        </a:p>
      </dsp:txBody>
      <dsp:txXfrm>
        <a:off x="0" y="3765688"/>
        <a:ext cx="6797675" cy="1881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89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8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5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903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02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16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12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56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677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0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47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25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1" r:id="rId6"/>
    <p:sldLayoutId id="2147483747" r:id="rId7"/>
    <p:sldLayoutId id="2147483748" r:id="rId8"/>
    <p:sldLayoutId id="2147483749" r:id="rId9"/>
    <p:sldLayoutId id="2147483750" r:id="rId10"/>
    <p:sldLayoutId id="214748375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23D92A-19FF-4FF0-AD86-BF4689D584E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15484" b="87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082C6B-D1CE-461A-B337-960ABDABC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FFFF"/>
                </a:solidFill>
              </a:rPr>
              <a:t>Психотерапевтическая реабилитация больных с </a:t>
            </a:r>
            <a:r>
              <a:rPr lang="en-US">
                <a:solidFill>
                  <a:srgbClr val="FFFFFF"/>
                </a:solidFill>
              </a:rPr>
              <a:t>COVID-19</a:t>
            </a:r>
            <a:endParaRPr lang="ru-RU" sz="3100" dirty="0">
              <a:solidFill>
                <a:srgbClr val="FFFF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E2DD00-718E-42AC-A8E9-F0ACF5FF5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МНПЦ МРВМС ДЗ г.Москвы</a:t>
            </a:r>
          </a:p>
          <a:p>
            <a:r>
              <a:rPr lang="ru-RU">
                <a:solidFill>
                  <a:srgbClr val="FFFFFF"/>
                </a:solidFill>
              </a:rPr>
              <a:t>д.м.н. врач-психотерапевт Харитонов С.В.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2756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5D9ABC-5CA6-457B-91B5-63E45C7AF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ru-RU"/>
              <a:t>Идентификация мыслей стимулирующих тревогу</a:t>
            </a:r>
            <a:endParaRPr lang="ru-RU" dirty="0"/>
          </a:p>
        </p:txBody>
      </p:sp>
      <p:cxnSp>
        <p:nvCxnSpPr>
          <p:cNvPr id="16" name="Straight Connector 11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EBDA47F-2150-4ADE-9539-74DA7FF6E6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078081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1089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26AC92-224B-4668-BF5D-7888F0AF0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Идентификация и контроль ожиданий - «</a:t>
            </a:r>
            <a:r>
              <a:rPr lang="ru-RU" dirty="0" err="1"/>
              <a:t>Ждуны</a:t>
            </a:r>
            <a:r>
              <a:rPr lang="ru-RU" dirty="0"/>
              <a:t>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1B9EE4-CEC7-4B48-8CDF-7B93C3D3F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Отслеживание ожиданий</a:t>
            </a:r>
          </a:p>
          <a:p>
            <a:r>
              <a:rPr lang="ru-RU" dirty="0"/>
              <a:t>Оценка связи интенсивности ожиданий с интенсивностью страха</a:t>
            </a:r>
          </a:p>
          <a:p>
            <a:r>
              <a:rPr lang="ru-RU" dirty="0"/>
              <a:t>Техника «СТОП!», «Кризисный план»</a:t>
            </a:r>
          </a:p>
        </p:txBody>
      </p:sp>
    </p:spTree>
    <p:extLst>
      <p:ext uri="{BB962C8B-B14F-4D97-AF65-F5344CB8AC3E}">
        <p14:creationId xmlns:p14="http://schemas.microsoft.com/office/powerpoint/2010/main" val="1823279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054F22-C9CA-456E-8496-F92AB291B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ru-RU" sz="4300"/>
              <a:t>Идентификация и контроль самопринижений – «Самоуничижители»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B4C7B9A-E714-4F7B-AE45-BC7A4C459D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9509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2499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2C0C5-4E39-4A3E-AA96-6A9B2AA7A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ru-RU" dirty="0"/>
              <a:t>Помпы ментального накачивания тревоги» (Я не могу – я должен/должна и т.п.)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428D210A-62DB-4734-866C-05C4500716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616268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0366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D82D3-D002-45B0-B16A-82B3DA4E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09EA45-F701-4C01-9863-8B09F359D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073550" cy="5126203"/>
          </a:xfrm>
        </p:spPr>
        <p:txBody>
          <a:bodyPr anchor="ctr">
            <a:normAutofit/>
          </a:bodyPr>
          <a:lstStyle/>
          <a:p>
            <a:pPr algn="r"/>
            <a:r>
              <a:rPr lang="ru-RU" sz="3200"/>
              <a:t>Методы ПФС </a:t>
            </a:r>
            <a:br>
              <a:rPr lang="ru-RU" sz="3200"/>
            </a:br>
            <a:r>
              <a:rPr lang="ru-RU" sz="3200"/>
              <a:t>(психотерапия функциональных состояний)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09C252-16FE-4557-AD6D-BB5CA7734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2" y="1778497"/>
            <a:ext cx="0" cy="320040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B67E23-6258-42BA-B034-035C90DE4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3786" y="621697"/>
            <a:ext cx="6791894" cy="5147973"/>
          </a:xfrm>
        </p:spPr>
        <p:txBody>
          <a:bodyPr anchor="ctr">
            <a:normAutofit/>
          </a:bodyPr>
          <a:lstStyle/>
          <a:p>
            <a:r>
              <a:rPr lang="ru-RU" dirty="0"/>
              <a:t>Дыхательная техника </a:t>
            </a:r>
          </a:p>
          <a:p>
            <a:r>
              <a:rPr lang="ru-RU" dirty="0"/>
              <a:t>ПМР (прогрессивная мышечная релаксация)</a:t>
            </a:r>
          </a:p>
          <a:p>
            <a:r>
              <a:rPr lang="ru-RU" dirty="0"/>
              <a:t>Контроль мобилизации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552793-7DFF-4EC7-AC69-D34A75D01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9520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648593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61AE03-8BDD-4BF5-BC63-A30E2B535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69" y="605896"/>
            <a:ext cx="3642309" cy="5646208"/>
          </a:xfrm>
        </p:spPr>
        <p:txBody>
          <a:bodyPr anchor="ctr">
            <a:normAutofit/>
          </a:bodyPr>
          <a:lstStyle/>
          <a:p>
            <a:r>
              <a:rPr lang="ru-RU" sz="4400">
                <a:solidFill>
                  <a:srgbClr val="FFFFFF"/>
                </a:solidFill>
              </a:rPr>
              <a:t>Дыхательная техника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687C78-7B05-4E72-AEFB-01C67B824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1958" y="605896"/>
            <a:ext cx="5923721" cy="5646208"/>
          </a:xfrm>
        </p:spPr>
        <p:txBody>
          <a:bodyPr anchor="ctr">
            <a:normAutofit/>
          </a:bodyPr>
          <a:lstStyle/>
          <a:p>
            <a:pPr algn="just"/>
            <a:r>
              <a:rPr lang="ru-RU" sz="2400" dirty="0"/>
              <a:t>Дыхание животом с затягиванием фазы выдоха приводит к расслаблению. Это расслабление можно сохранять концентрируя на нем внимание и поддерживая его уровень повторными дыхательными актами. 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Дыхательная техника с контролем вегетативных параметров (например А/Д)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02928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057DF-EF81-452B-A39C-19DD6A0E0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ПМР – прогрессивная мышечная релаксация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CC691C-E033-42E0-AAB2-9E1957FFC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Концентрируя внимание на ощущениях от напряжения и расслабления мышц можно улучшить дифференцировку восприятия мышечного тонуса в целом. </a:t>
            </a:r>
          </a:p>
          <a:p>
            <a:r>
              <a:rPr lang="ru-RU" dirty="0"/>
              <a:t>2. ПМР выполняется сверху вниз: сначала напрягайте и расслабляйте руки, потом лицо, плечи, спину и грудь, живот, бедра, стопы.</a:t>
            </a:r>
          </a:p>
          <a:p>
            <a:r>
              <a:rPr lang="ru-RU" dirty="0"/>
              <a:t>3. Чередуя фазы «напряжение- расслабление» концентрировать внимание примерно по 15 секунд трижды для каждой из зон (кисти, предплечья, плечи и далее).</a:t>
            </a:r>
          </a:p>
          <a:p>
            <a:r>
              <a:rPr lang="ru-RU" dirty="0"/>
              <a:t>4. Постараться удерживать состояние мышечного расслабления и включить его в текущую 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3409379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0861964-D86C-4A50-8F6D-B466384A6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D5082A-31E4-4D8B-8057-4E78BDA0E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1" y="634946"/>
            <a:ext cx="4024992" cy="1450757"/>
          </a:xfrm>
        </p:spPr>
        <p:txBody>
          <a:bodyPr>
            <a:normAutofit/>
          </a:bodyPr>
          <a:lstStyle/>
          <a:p>
            <a:r>
              <a:rPr lang="ru-RU" sz="3200" dirty="0"/>
              <a:t>Контроль мобилизации</a:t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E331136-7A12-4526-BC9E-AE28E48589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99" y="1791371"/>
            <a:ext cx="6583227" cy="3011825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54A678E-8F30-4E92-A5BF-F5D03D011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8967" y="2246569"/>
            <a:ext cx="34747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015CCB-FB0F-4A29-9DE7-5AA6E6AF3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9975" y="2407436"/>
            <a:ext cx="4129767" cy="346165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Можно научиться распознавать, как Вы внутренне мобилизуетесь и просто не позволять себе это делать, что снижает уровень стресса. Важно только отслеживать свои непроизвольные мобилизации</a:t>
            </a:r>
          </a:p>
          <a:p>
            <a:endParaRPr lang="ru-RU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BDE551-930A-4FE1-8434-09824E324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32462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C43F7-ED35-4325-A812-E5C9FD0E9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ru-RU" sz="3600">
                <a:solidFill>
                  <a:schemeClr val="bg1"/>
                </a:solidFill>
              </a:rPr>
              <a:t>Агрессивный пациент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608AF198-265C-4400-B06D-AC442D376A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794942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0801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303C9-DAA5-4065-B548-2F24D66AC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Страх инфицирования у медицинских работников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5DE542-D048-45CB-B42E-B31AB084A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Страх это нормально, если специалист недостаточно информирован и/или нет достаточных навыков.</a:t>
            </a:r>
          </a:p>
          <a:p>
            <a:r>
              <a:rPr lang="ru-RU" dirty="0"/>
              <a:t>2. Преодоление страха:</a:t>
            </a:r>
          </a:p>
          <a:p>
            <a:r>
              <a:rPr lang="ru-RU" dirty="0"/>
              <a:t>2.1. Знать как</a:t>
            </a:r>
          </a:p>
          <a:p>
            <a:r>
              <a:rPr lang="ru-RU" dirty="0"/>
              <a:t>2.2. Провести тренинг моделируя деятельность</a:t>
            </a:r>
          </a:p>
          <a:p>
            <a:r>
              <a:rPr lang="ru-RU" dirty="0"/>
              <a:t>2.3. Использовать корректные ментализации, дыхательную технику, ПМР</a:t>
            </a:r>
          </a:p>
          <a:p>
            <a:r>
              <a:rPr lang="ru-RU" dirty="0"/>
              <a:t>2.4. После действий дать оценку и запланировать, что можно улучшить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669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B3B69-D0DC-4490-93FC-DBD44741F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ru-RU" sz="3200">
                <a:solidFill>
                  <a:srgbClr val="FFFFFF"/>
                </a:solidFill>
              </a:rPr>
              <a:t>Наиболее распространенные проблемы связанные с поведением пациентов в текущей практике связанной с COVID-19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C6C44C58-8A05-4378-A219-9855D7C93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r>
              <a:rPr lang="ru-RU" sz="3200" dirty="0"/>
              <a:t>Панические и тревожные расстройства</a:t>
            </a:r>
          </a:p>
          <a:p>
            <a:r>
              <a:rPr lang="ru-RU" sz="3200" dirty="0"/>
              <a:t>Агрессивное поведение и аутоагрессия</a:t>
            </a:r>
          </a:p>
          <a:p>
            <a:r>
              <a:rPr lang="ru-RU" sz="3200" dirty="0"/>
              <a:t>Страх инфицирования</a:t>
            </a: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359CEC61-F44B-43B3-B40F-AE38C5AF1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629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4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76D600-75AE-495A-B85D-BE11A9D74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 fontScale="90000"/>
          </a:bodyPr>
          <a:lstStyle/>
          <a:p>
            <a:r>
              <a:rPr lang="ru-RU" sz="2900" dirty="0">
                <a:solidFill>
                  <a:srgbClr val="FFFFFF"/>
                </a:solidFill>
              </a:rPr>
              <a:t>9.4. Основные принципы оказания медицинской помощи в</a:t>
            </a:r>
            <a:br>
              <a:rPr lang="ru-RU" sz="2900" dirty="0">
                <a:solidFill>
                  <a:srgbClr val="FFFFFF"/>
                </a:solidFill>
              </a:rPr>
            </a:br>
            <a:r>
              <a:rPr lang="ru-RU" sz="2900" dirty="0">
                <a:solidFill>
                  <a:srgbClr val="FFFFFF"/>
                </a:solidFill>
              </a:rPr>
              <a:t>амбулаторных условиях (на дому) пациентам с установленным</a:t>
            </a:r>
            <a:br>
              <a:rPr lang="ru-RU" sz="2900" dirty="0">
                <a:solidFill>
                  <a:srgbClr val="FFFFFF"/>
                </a:solidFill>
              </a:rPr>
            </a:br>
            <a:r>
              <a:rPr lang="ru-RU" sz="2900" dirty="0">
                <a:solidFill>
                  <a:srgbClr val="FFFFFF"/>
                </a:solidFill>
              </a:rPr>
              <a:t>диагнозом COVID-19  Версия 5 (08.04.2020) Временных методических рекомендаций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E4413A-6637-45F7-95DE-AB97029B7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191603"/>
            <a:ext cx="10058400" cy="36773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i="1" dirty="0"/>
              <a:t>Медицинские работники, оказывающие медицинскую помощь на дому пациентам с положительным результатом теста на COVID-19, обязаны: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/>
              <a:t>• Использовать средства индивидуальной защиты (очки, одноразовые перчатки, респиратор соответствующего класса защиты, противочумный костюм 1-го типа или одноразовый халат, бахилы);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/>
              <a:t>• Иметь запас медицинских масок в количестве не менее 20 штук и предлагать их пациенту, прежде чем приступить к опросу и осмотру;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i="1" dirty="0"/>
              <a:t>Рекомендовать пациенту во время осмотра и опроса медицинским работником находиться в медицинской маске;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/>
              <a:t>Обрабатывать руки в перчатках дезинфицирующим средством;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/>
              <a:t>• Находясь в квартире пациента не снимать средства индивидуальной защиты;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/>
              <a:t>• После выхода из квартиры пациента снять средства индивидуальной защиты, упаковать их в пакет для медицинских отходов класса B и обеспечить их дальнейшую транспортировку для утилизации;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/>
              <a:t>• По завершении оказания медицинской помощи пациенту сообщать уполномоченному лицу медицинской организации о лицах, имеющих контакт с пациентом</a:t>
            </a:r>
            <a:r>
              <a:rPr lang="ru-RU" sz="1100" dirty="0"/>
              <a:t>.</a:t>
            </a:r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359CEC61-F44B-43B3-B40F-AE38C5AF1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6888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7D2CA-42E3-4C2A-B575-F105303AD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1" y="772731"/>
            <a:ext cx="6255026" cy="50540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8000">
                <a:solidFill>
                  <a:schemeClr val="tx1">
                    <a:lumMod val="85000"/>
                    <a:lumOff val="15000"/>
                  </a:schemeClr>
                </a:solidFill>
              </a:rPr>
              <a:t>Спасибо за внимание!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520631"/>
            <a:ext cx="0" cy="355820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8D60EC1B-554F-47EF-839A-BAAD858F6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688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103EE-60E4-496C-B5FC-6FCDDF673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ru-RU" sz="3200">
                <a:solidFill>
                  <a:srgbClr val="FFFFFF"/>
                </a:solidFill>
              </a:rPr>
              <a:t>Паническое расстройство [эпизодическая пароксизмальная тревожность]</a:t>
            </a:r>
            <a:br>
              <a:rPr lang="ru-RU" sz="3200">
                <a:solidFill>
                  <a:srgbClr val="FFFFFF"/>
                </a:solidFill>
              </a:rPr>
            </a:br>
            <a:endParaRPr lang="ru-RU" sz="3200">
              <a:solidFill>
                <a:srgbClr val="FFFFFF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2FE9BB-5C2D-422E-B0C4-416D6C445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dirty="0"/>
              <a:t>Характерной чертой являются </a:t>
            </a:r>
            <a:r>
              <a:rPr lang="ru-RU" dirty="0" err="1"/>
              <a:t>рецидивируюище</a:t>
            </a:r>
            <a:r>
              <a:rPr lang="ru-RU" dirty="0"/>
              <a:t> приступы резко выраженной тревоги (паники), которые не ограничены какой-либо особой ситуацией или комплексом обстоятельств и, следовательно, непредсказуемы. Как и при других тревожных расстройствах, основная симптоматика включает внезапное возникновение сердцебиений, боли за грудиной, ощущение удушья, тошноту и чувство нереальности (деперсонализация или </a:t>
            </a:r>
            <a:r>
              <a:rPr lang="ru-RU" dirty="0" err="1"/>
              <a:t>дереализация</a:t>
            </a:r>
            <a:r>
              <a:rPr lang="ru-RU" dirty="0"/>
              <a:t>). Кроме того, как вторичное явление часто присутствует боязнь умереть, потерять контроль над собой или сойти с ума.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dirty="0"/>
              <a:t>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59CEC61-F44B-43B3-B40F-AE38C5AF1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69946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62A48-E914-41A1-AF9B-38E3E40A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ru-RU" sz="4300">
                <a:solidFill>
                  <a:srgbClr val="FFFFFF"/>
                </a:solidFill>
              </a:rPr>
              <a:t>Генерализованное тревожное расстройство</a:t>
            </a:r>
            <a:br>
              <a:rPr lang="ru-RU" sz="4300">
                <a:solidFill>
                  <a:srgbClr val="FFFFFF"/>
                </a:solidFill>
              </a:rPr>
            </a:br>
            <a:endParaRPr lang="ru-RU" sz="4300">
              <a:solidFill>
                <a:srgbClr val="FFFFFF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860CB4-AEB5-4F2A-BB9C-46704176E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Тревога, которая является распространенной и устойчивой, но не ограниченной или преимущественно вызванной </a:t>
            </a:r>
            <a:r>
              <a:rPr lang="ru-RU" dirty="0" err="1"/>
              <a:t>какимилибо</a:t>
            </a:r>
            <a:r>
              <a:rPr lang="ru-RU" dirty="0"/>
              <a:t> особыми обстоятельствами (т.е. свободно плавающей, или "</a:t>
            </a:r>
            <a:r>
              <a:rPr lang="ru-RU" dirty="0" err="1"/>
              <a:t>free-floating</a:t>
            </a:r>
            <a:r>
              <a:rPr lang="ru-RU" dirty="0"/>
              <a:t>"). Доминирующие симптомы изменчивы, но включают жалобы на устойчивую нервозность, ощущение страха, мышечное напряжение, потливость, ощущение безумства, дрожь, головокружение и чувство дискомфорта в эпигастральной области. Часто выражена боязнь несчастного случая или болезни, которые, по мнению больного ожидают его или его родственников в ближайшее время.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59CEC61-F44B-43B3-B40F-AE38C5AF1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9868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63B503-C09B-44A9-9DD3-F2F16C830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ru-RU" dirty="0"/>
              <a:t>Ключевые мишени коррекции панического/тревожного  расстройства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2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282CF61-F491-47A3-9C37-16FB6CE85C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0655626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2271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4FF81A-20CC-408E-9768-175F33365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ru-RU"/>
              <a:t>Паническая атака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238CCE2-2856-4D5F-BA0F-C4CA9636F0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669544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9482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94757E-0B65-443F-A4AD-D24439357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ru-RU" dirty="0"/>
              <a:t>Тревожность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4" name="Объект 2">
            <a:extLst>
              <a:ext uri="{FF2B5EF4-FFF2-40B4-BE49-F238E27FC236}">
                <a16:creationId xmlns:a16="http://schemas.microsoft.com/office/drawing/2014/main" id="{66F59C70-6DB3-424F-A573-07E3EC5DA2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432889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2730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4DD5BD-3B8B-4958-917E-81C455438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ru-RU" sz="4300"/>
              <a:t>Методы КБТ </a:t>
            </a:r>
            <a:br>
              <a:rPr lang="ru-RU" sz="4300"/>
            </a:br>
            <a:r>
              <a:rPr lang="ru-RU" sz="4300"/>
              <a:t>(когнитивно-</a:t>
            </a:r>
            <a:r>
              <a:rPr lang="ru-RU" sz="4300" err="1"/>
              <a:t>бихевиоральная</a:t>
            </a:r>
            <a:r>
              <a:rPr lang="ru-RU" sz="4300"/>
              <a:t> психотерапия)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BEEAA46F-D8CD-4CA5-BD34-4B785A3D31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673319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7486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0" name="Straight Connector 10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12">
            <a:extLst>
              <a:ext uri="{FF2B5EF4-FFF2-40B4-BE49-F238E27FC236}">
                <a16:creationId xmlns:a16="http://schemas.microsoft.com/office/drawing/2014/main" id="{33428ACC-71EC-4171-9527-10983BA6B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F74719-0D1B-4EE5-A16C-0E01DBA2B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8"/>
            <a:ext cx="3401961" cy="34947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just"/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АВС – </a:t>
            </a:r>
            <a:r>
              <a:rPr lang="ru-RU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анализ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(механизмы проблемных </a:t>
            </a:r>
            <a:r>
              <a:rPr lang="ru-RU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ментализаций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5CBA41D0-F5F1-4B76-AFB6-B063D21DB3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8413" y="640081"/>
            <a:ext cx="5763389" cy="5054156"/>
          </a:xfrm>
          <a:prstGeom prst="rect">
            <a:avLst/>
          </a:prstGeom>
        </p:spPr>
      </p:pic>
      <p:cxnSp>
        <p:nvCxnSpPr>
          <p:cNvPr id="22" name="Straight Connector 14">
            <a:extLst>
              <a:ext uri="{FF2B5EF4-FFF2-40B4-BE49-F238E27FC236}">
                <a16:creationId xmlns:a16="http://schemas.microsoft.com/office/drawing/2014/main" id="{BA22713B-ABB6-4391-97F9-0449A2B9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294754"/>
            <a:ext cx="32004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16">
            <a:extLst>
              <a:ext uri="{FF2B5EF4-FFF2-40B4-BE49-F238E27FC236}">
                <a16:creationId xmlns:a16="http://schemas.microsoft.com/office/drawing/2014/main" id="{8D4480B4-953D-41FA-9052-09AB3A026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614128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RightStep">
      <a:dk1>
        <a:srgbClr val="000000"/>
      </a:dk1>
      <a:lt1>
        <a:srgbClr val="FFFFFF"/>
      </a:lt1>
      <a:dk2>
        <a:srgbClr val="412A24"/>
      </a:dk2>
      <a:lt2>
        <a:srgbClr val="E2E7E8"/>
      </a:lt2>
      <a:accent1>
        <a:srgbClr val="C1988D"/>
      </a:accent1>
      <a:accent2>
        <a:srgbClr val="B6A17C"/>
      </a:accent2>
      <a:accent3>
        <a:srgbClr val="A4A67E"/>
      </a:accent3>
      <a:accent4>
        <a:srgbClr val="91A974"/>
      </a:accent4>
      <a:accent5>
        <a:srgbClr val="86AB81"/>
      </a:accent5>
      <a:accent6>
        <a:srgbClr val="77AF88"/>
      </a:accent6>
      <a:hlink>
        <a:srgbClr val="5B8B97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948</Words>
  <Application>Microsoft Office PowerPoint</Application>
  <PresentationFormat>Широкоэкранный</PresentationFormat>
  <Paragraphs>90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Calibri</vt:lpstr>
      <vt:lpstr>Georgia Pro Cond Light</vt:lpstr>
      <vt:lpstr>Speak Pro</vt:lpstr>
      <vt:lpstr>RetrospectVTI</vt:lpstr>
      <vt:lpstr>Психотерапевтическая реабилитация больных с COVID-19</vt:lpstr>
      <vt:lpstr>Наиболее распространенные проблемы связанные с поведением пациентов в текущей практике связанной с COVID-19</vt:lpstr>
      <vt:lpstr>Паническое расстройство [эпизодическая пароксизмальная тревожность] </vt:lpstr>
      <vt:lpstr>Генерализованное тревожное расстройство </vt:lpstr>
      <vt:lpstr>Ключевые мишени коррекции панического/тревожного  расстройства</vt:lpstr>
      <vt:lpstr>Паническая атака</vt:lpstr>
      <vt:lpstr>Тревожность</vt:lpstr>
      <vt:lpstr>Методы КБТ  (когнитивно-бихевиоральная психотерапия)</vt:lpstr>
      <vt:lpstr>АВС – анализ (механизмы проблемных ментализаций)</vt:lpstr>
      <vt:lpstr>Идентификация мыслей стимулирующих тревогу</vt:lpstr>
      <vt:lpstr>Идентификация и контроль ожиданий - «Ждуны»</vt:lpstr>
      <vt:lpstr>Идентификация и контроль самопринижений – «Самоуничижители»</vt:lpstr>
      <vt:lpstr>Помпы ментального накачивания тревоги» (Я не могу – я должен/должна и т.п.)</vt:lpstr>
      <vt:lpstr>Методы ПФС  (психотерапия функциональных состояний)</vt:lpstr>
      <vt:lpstr>Дыхательная техника </vt:lpstr>
      <vt:lpstr>ПМР – прогрессивная мышечная релаксация</vt:lpstr>
      <vt:lpstr>Контроль мобилизации </vt:lpstr>
      <vt:lpstr>Агрессивный пациент</vt:lpstr>
      <vt:lpstr>Страх инфицирования у медицинских работников</vt:lpstr>
      <vt:lpstr>9.4. Основные принципы оказания медицинской помощи в амбулаторных условиях (на дому) пациентам с установленным диагнозом COVID-19  Версия 5 (08.04.2020) Временных методических рекомендаций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Психотерапевтическая реабилитация больных с COVID-19</dc:title>
  <dc:creator>харитонов сергей</dc:creator>
  <cp:lastModifiedBy>харитонов сергей</cp:lastModifiedBy>
  <cp:revision>2</cp:revision>
  <dcterms:created xsi:type="dcterms:W3CDTF">2020-04-22T06:11:09Z</dcterms:created>
  <dcterms:modified xsi:type="dcterms:W3CDTF">2020-04-22T06:12:56Z</dcterms:modified>
</cp:coreProperties>
</file>