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3.xml" ContentType="application/inkml+xml"/>
  <Override PartName="/ppt/ink/ink4.xml" ContentType="application/inkml+xml"/>
  <Override PartName="/ppt/ink/ink5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6.xml" ContentType="application/inkml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62" r:id="rId4"/>
    <p:sldId id="273" r:id="rId5"/>
    <p:sldId id="263" r:id="rId6"/>
    <p:sldId id="265" r:id="rId7"/>
    <p:sldId id="264" r:id="rId8"/>
    <p:sldId id="266" r:id="rId9"/>
    <p:sldId id="267" r:id="rId10"/>
    <p:sldId id="274" r:id="rId11"/>
    <p:sldId id="269" r:id="rId12"/>
    <p:sldId id="268" r:id="rId13"/>
    <p:sldId id="271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6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svg"/><Relationship Id="rId1" Type="http://schemas.openxmlformats.org/officeDocument/2006/relationships/image" Target="../media/image10.png"/><Relationship Id="rId6" Type="http://schemas.openxmlformats.org/officeDocument/2006/relationships/image" Target="../media/image19.svg"/><Relationship Id="rId5" Type="http://schemas.openxmlformats.org/officeDocument/2006/relationships/image" Target="../media/image12.png"/><Relationship Id="rId4" Type="http://schemas.openxmlformats.org/officeDocument/2006/relationships/image" Target="../media/image1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svg"/><Relationship Id="rId1" Type="http://schemas.openxmlformats.org/officeDocument/2006/relationships/image" Target="../media/image13.png"/><Relationship Id="rId6" Type="http://schemas.openxmlformats.org/officeDocument/2006/relationships/image" Target="../media/image25.svg"/><Relationship Id="rId5" Type="http://schemas.openxmlformats.org/officeDocument/2006/relationships/image" Target="../media/image15.png"/><Relationship Id="rId4" Type="http://schemas.openxmlformats.org/officeDocument/2006/relationships/image" Target="../media/image23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42.svg"/><Relationship Id="rId2" Type="http://schemas.openxmlformats.org/officeDocument/2006/relationships/image" Target="../media/image32.svg"/><Relationship Id="rId1" Type="http://schemas.openxmlformats.org/officeDocument/2006/relationships/image" Target="../media/image19.png"/><Relationship Id="rId6" Type="http://schemas.openxmlformats.org/officeDocument/2006/relationships/image" Target="../media/image36.sv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23.png"/><Relationship Id="rId14" Type="http://schemas.openxmlformats.org/officeDocument/2006/relationships/image" Target="../media/image44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7.svg"/><Relationship Id="rId1" Type="http://schemas.openxmlformats.org/officeDocument/2006/relationships/image" Target="../media/image27.png"/><Relationship Id="rId6" Type="http://schemas.openxmlformats.org/officeDocument/2006/relationships/image" Target="../media/image51.svg"/><Relationship Id="rId5" Type="http://schemas.openxmlformats.org/officeDocument/2006/relationships/image" Target="../media/image29.png"/><Relationship Id="rId4" Type="http://schemas.openxmlformats.org/officeDocument/2006/relationships/image" Target="../media/image49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63.svg"/><Relationship Id="rId2" Type="http://schemas.openxmlformats.org/officeDocument/2006/relationships/image" Target="../media/image53.svg"/><Relationship Id="rId1" Type="http://schemas.openxmlformats.org/officeDocument/2006/relationships/image" Target="../media/image30.png"/><Relationship Id="rId6" Type="http://schemas.openxmlformats.org/officeDocument/2006/relationships/image" Target="../media/image57.svg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openxmlformats.org/officeDocument/2006/relationships/image" Target="../media/image61.svg"/><Relationship Id="rId4" Type="http://schemas.openxmlformats.org/officeDocument/2006/relationships/image" Target="../media/image55.svg"/><Relationship Id="rId9" Type="http://schemas.openxmlformats.org/officeDocument/2006/relationships/image" Target="../media/image3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svg"/><Relationship Id="rId1" Type="http://schemas.openxmlformats.org/officeDocument/2006/relationships/image" Target="../media/image10.png"/><Relationship Id="rId6" Type="http://schemas.openxmlformats.org/officeDocument/2006/relationships/image" Target="../media/image19.svg"/><Relationship Id="rId5" Type="http://schemas.openxmlformats.org/officeDocument/2006/relationships/image" Target="../media/image12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svg"/><Relationship Id="rId1" Type="http://schemas.openxmlformats.org/officeDocument/2006/relationships/image" Target="../media/image13.png"/><Relationship Id="rId6" Type="http://schemas.openxmlformats.org/officeDocument/2006/relationships/image" Target="../media/image25.svg"/><Relationship Id="rId5" Type="http://schemas.openxmlformats.org/officeDocument/2006/relationships/image" Target="../media/image15.png"/><Relationship Id="rId4" Type="http://schemas.openxmlformats.org/officeDocument/2006/relationships/image" Target="../media/image23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42.svg"/><Relationship Id="rId2" Type="http://schemas.openxmlformats.org/officeDocument/2006/relationships/image" Target="../media/image32.svg"/><Relationship Id="rId1" Type="http://schemas.openxmlformats.org/officeDocument/2006/relationships/image" Target="../media/image19.png"/><Relationship Id="rId6" Type="http://schemas.openxmlformats.org/officeDocument/2006/relationships/image" Target="../media/image36.sv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23.png"/><Relationship Id="rId14" Type="http://schemas.openxmlformats.org/officeDocument/2006/relationships/image" Target="../media/image44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7.svg"/><Relationship Id="rId1" Type="http://schemas.openxmlformats.org/officeDocument/2006/relationships/image" Target="../media/image27.png"/><Relationship Id="rId6" Type="http://schemas.openxmlformats.org/officeDocument/2006/relationships/image" Target="../media/image51.svg"/><Relationship Id="rId5" Type="http://schemas.openxmlformats.org/officeDocument/2006/relationships/image" Target="../media/image29.png"/><Relationship Id="rId4" Type="http://schemas.openxmlformats.org/officeDocument/2006/relationships/image" Target="../media/image49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63.svg"/><Relationship Id="rId2" Type="http://schemas.openxmlformats.org/officeDocument/2006/relationships/image" Target="../media/image53.svg"/><Relationship Id="rId1" Type="http://schemas.openxmlformats.org/officeDocument/2006/relationships/image" Target="../media/image30.png"/><Relationship Id="rId6" Type="http://schemas.openxmlformats.org/officeDocument/2006/relationships/image" Target="../media/image57.svg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openxmlformats.org/officeDocument/2006/relationships/image" Target="../media/image61.svg"/><Relationship Id="rId4" Type="http://schemas.openxmlformats.org/officeDocument/2006/relationships/image" Target="../media/image55.svg"/><Relationship Id="rId9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2EE0A1-DCB8-4EA4-8A56-E0C83B05D36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F4E5EF78-455E-4F4C-97CE-E1D9D7DEEA84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Мысли ожидания «Ждуны» </a:t>
          </a:r>
          <a:endParaRPr lang="en-US"/>
        </a:p>
      </dgm:t>
    </dgm:pt>
    <dgm:pt modelId="{2A2DD4CF-CA6A-4BFA-AE0F-CD9503EAFFFB}" type="parTrans" cxnId="{13FE66F5-AF2E-46BD-9700-ADCFECC4C3F7}">
      <dgm:prSet/>
      <dgm:spPr/>
      <dgm:t>
        <a:bodyPr/>
        <a:lstStyle/>
        <a:p>
          <a:endParaRPr lang="en-US"/>
        </a:p>
      </dgm:t>
    </dgm:pt>
    <dgm:pt modelId="{3731BDA3-98B2-4D20-ADB1-4EC6AB30D153}" type="sibTrans" cxnId="{13FE66F5-AF2E-46BD-9700-ADCFECC4C3F7}">
      <dgm:prSet/>
      <dgm:spPr/>
      <dgm:t>
        <a:bodyPr/>
        <a:lstStyle/>
        <a:p>
          <a:endParaRPr lang="en-US"/>
        </a:p>
      </dgm:t>
    </dgm:pt>
    <dgm:pt modelId="{267A6226-D1FD-43E5-902F-5C2923BCDFA0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Повышенная готовность к действиям</a:t>
          </a:r>
          <a:endParaRPr lang="en-US"/>
        </a:p>
      </dgm:t>
    </dgm:pt>
    <dgm:pt modelId="{21345CBA-153C-4F9A-AC3E-28E9CF694C0F}" type="parTrans" cxnId="{D24F4ABB-E913-42E3-ACA6-E24EF2A5910E}">
      <dgm:prSet/>
      <dgm:spPr/>
      <dgm:t>
        <a:bodyPr/>
        <a:lstStyle/>
        <a:p>
          <a:endParaRPr lang="en-US"/>
        </a:p>
      </dgm:t>
    </dgm:pt>
    <dgm:pt modelId="{2D81874A-4F59-4699-A06B-204FB9A6069D}" type="sibTrans" cxnId="{D24F4ABB-E913-42E3-ACA6-E24EF2A5910E}">
      <dgm:prSet/>
      <dgm:spPr/>
      <dgm:t>
        <a:bodyPr/>
        <a:lstStyle/>
        <a:p>
          <a:endParaRPr lang="en-US"/>
        </a:p>
      </dgm:t>
    </dgm:pt>
    <dgm:pt modelId="{CB4A6171-2192-4B82-9FD2-3D3806E61A7F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Стресс внутри тела </a:t>
          </a:r>
          <a:endParaRPr lang="en-US"/>
        </a:p>
      </dgm:t>
    </dgm:pt>
    <dgm:pt modelId="{80EFEC12-625C-48C2-BD6C-49214CA52440}" type="parTrans" cxnId="{A05CCC59-C703-429A-8200-0F122CE66A01}">
      <dgm:prSet/>
      <dgm:spPr/>
      <dgm:t>
        <a:bodyPr/>
        <a:lstStyle/>
        <a:p>
          <a:endParaRPr lang="en-US"/>
        </a:p>
      </dgm:t>
    </dgm:pt>
    <dgm:pt modelId="{5D9E6B2C-D700-4695-8C24-CB8FD1F9506F}" type="sibTrans" cxnId="{A05CCC59-C703-429A-8200-0F122CE66A01}">
      <dgm:prSet/>
      <dgm:spPr/>
      <dgm:t>
        <a:bodyPr/>
        <a:lstStyle/>
        <a:p>
          <a:endParaRPr lang="en-US"/>
        </a:p>
      </dgm:t>
    </dgm:pt>
    <dgm:pt modelId="{04834674-CF05-4F9F-B510-3D9BE5972569}" type="pres">
      <dgm:prSet presAssocID="{4F2EE0A1-DCB8-4EA4-8A56-E0C83B05D36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2AA0FD-E6A7-4F3E-AAA3-173BF9754AEC}" type="pres">
      <dgm:prSet presAssocID="{F4E5EF78-455E-4F4C-97CE-E1D9D7DEEA84}" presName="compNode" presStyleCnt="0"/>
      <dgm:spPr/>
    </dgm:pt>
    <dgm:pt modelId="{454CA75A-A963-4A6F-8952-4007898A5680}" type="pres">
      <dgm:prSet presAssocID="{F4E5EF78-455E-4F4C-97CE-E1D9D7DEEA84}" presName="bgRect" presStyleLbl="bgShp" presStyleIdx="0" presStyleCnt="3"/>
      <dgm:spPr/>
    </dgm:pt>
    <dgm:pt modelId="{4EF3C196-FC9E-4D67-81F5-7BB7669B9B8C}" type="pres">
      <dgm:prSet presAssocID="{F4E5EF78-455E-4F4C-97CE-E1D9D7DEEA84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FB0765E9-E57D-422F-95E8-B2CB64240026}" type="pres">
      <dgm:prSet presAssocID="{F4E5EF78-455E-4F4C-97CE-E1D9D7DEEA84}" presName="spaceRect" presStyleCnt="0"/>
      <dgm:spPr/>
    </dgm:pt>
    <dgm:pt modelId="{F38D35DC-5331-413D-8AB5-A945577E6784}" type="pres">
      <dgm:prSet presAssocID="{F4E5EF78-455E-4F4C-97CE-E1D9D7DEEA84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E168B31-A89C-4547-A6A2-85F31B355596}" type="pres">
      <dgm:prSet presAssocID="{3731BDA3-98B2-4D20-ADB1-4EC6AB30D153}" presName="sibTrans" presStyleCnt="0"/>
      <dgm:spPr/>
    </dgm:pt>
    <dgm:pt modelId="{17AC6476-01A5-45EC-B803-6ED82F7690FA}" type="pres">
      <dgm:prSet presAssocID="{267A6226-D1FD-43E5-902F-5C2923BCDFA0}" presName="compNode" presStyleCnt="0"/>
      <dgm:spPr/>
    </dgm:pt>
    <dgm:pt modelId="{CB24EFF3-0EB0-4DE7-8867-4D80BA80BF9E}" type="pres">
      <dgm:prSet presAssocID="{267A6226-D1FD-43E5-902F-5C2923BCDFA0}" presName="bgRect" presStyleLbl="bgShp" presStyleIdx="1" presStyleCnt="3"/>
      <dgm:spPr/>
    </dgm:pt>
    <dgm:pt modelId="{4D401969-81D5-422F-BD09-019D1FDBF1FC}" type="pres">
      <dgm:prSet presAssocID="{267A6226-D1FD-43E5-902F-5C2923BCDFA0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Герой (мужчина)"/>
        </a:ext>
      </dgm:extLst>
    </dgm:pt>
    <dgm:pt modelId="{B0347363-BBDF-4810-A8F2-DFE50279E7AE}" type="pres">
      <dgm:prSet presAssocID="{267A6226-D1FD-43E5-902F-5C2923BCDFA0}" presName="spaceRect" presStyleCnt="0"/>
      <dgm:spPr/>
    </dgm:pt>
    <dgm:pt modelId="{52A1639F-EB03-40CE-9BB6-ECCE7DD6F784}" type="pres">
      <dgm:prSet presAssocID="{267A6226-D1FD-43E5-902F-5C2923BCDFA0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0ECADCDD-0EB5-42AC-B953-1C513960FBAD}" type="pres">
      <dgm:prSet presAssocID="{2D81874A-4F59-4699-A06B-204FB9A6069D}" presName="sibTrans" presStyleCnt="0"/>
      <dgm:spPr/>
    </dgm:pt>
    <dgm:pt modelId="{49B28D48-07A6-4C80-B208-BA09B8709F82}" type="pres">
      <dgm:prSet presAssocID="{CB4A6171-2192-4B82-9FD2-3D3806E61A7F}" presName="compNode" presStyleCnt="0"/>
      <dgm:spPr/>
    </dgm:pt>
    <dgm:pt modelId="{8537F6E7-AFA3-408E-BF76-13B17E385268}" type="pres">
      <dgm:prSet presAssocID="{CB4A6171-2192-4B82-9FD2-3D3806E61A7F}" presName="bgRect" presStyleLbl="bgShp" presStyleIdx="2" presStyleCnt="3"/>
      <dgm:spPr/>
    </dgm:pt>
    <dgm:pt modelId="{7D190B7D-FDAD-4FE9-B55F-92D7A2016773}" type="pres">
      <dgm:prSet presAssocID="{CB4A6171-2192-4B82-9FD2-3D3806E61A7F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Вращающиеся тарелки"/>
        </a:ext>
      </dgm:extLst>
    </dgm:pt>
    <dgm:pt modelId="{8DBF2F93-9A5C-4B68-B43F-89968CF2CB90}" type="pres">
      <dgm:prSet presAssocID="{CB4A6171-2192-4B82-9FD2-3D3806E61A7F}" presName="spaceRect" presStyleCnt="0"/>
      <dgm:spPr/>
    </dgm:pt>
    <dgm:pt modelId="{D9861B42-A6B6-4154-8298-7A5AB49DD72B}" type="pres">
      <dgm:prSet presAssocID="{CB4A6171-2192-4B82-9FD2-3D3806E61A7F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B7300F38-E69D-459F-B556-FF6EC8A6DE13}" type="presOf" srcId="{4F2EE0A1-DCB8-4EA4-8A56-E0C83B05D36D}" destId="{04834674-CF05-4F9F-B510-3D9BE5972569}" srcOrd="0" destOrd="0" presId="urn:microsoft.com/office/officeart/2018/2/layout/IconVerticalSolidList"/>
    <dgm:cxn modelId="{13FE66F5-AF2E-46BD-9700-ADCFECC4C3F7}" srcId="{4F2EE0A1-DCB8-4EA4-8A56-E0C83B05D36D}" destId="{F4E5EF78-455E-4F4C-97CE-E1D9D7DEEA84}" srcOrd="0" destOrd="0" parTransId="{2A2DD4CF-CA6A-4BFA-AE0F-CD9503EAFFFB}" sibTransId="{3731BDA3-98B2-4D20-ADB1-4EC6AB30D153}"/>
    <dgm:cxn modelId="{D24F4ABB-E913-42E3-ACA6-E24EF2A5910E}" srcId="{4F2EE0A1-DCB8-4EA4-8A56-E0C83B05D36D}" destId="{267A6226-D1FD-43E5-902F-5C2923BCDFA0}" srcOrd="1" destOrd="0" parTransId="{21345CBA-153C-4F9A-AC3E-28E9CF694C0F}" sibTransId="{2D81874A-4F59-4699-A06B-204FB9A6069D}"/>
    <dgm:cxn modelId="{A05CCC59-C703-429A-8200-0F122CE66A01}" srcId="{4F2EE0A1-DCB8-4EA4-8A56-E0C83B05D36D}" destId="{CB4A6171-2192-4B82-9FD2-3D3806E61A7F}" srcOrd="2" destOrd="0" parTransId="{80EFEC12-625C-48C2-BD6C-49214CA52440}" sibTransId="{5D9E6B2C-D700-4695-8C24-CB8FD1F9506F}"/>
    <dgm:cxn modelId="{A2F615CE-4A86-4F60-876E-5C76C8B0BE4C}" type="presOf" srcId="{CB4A6171-2192-4B82-9FD2-3D3806E61A7F}" destId="{D9861B42-A6B6-4154-8298-7A5AB49DD72B}" srcOrd="0" destOrd="0" presId="urn:microsoft.com/office/officeart/2018/2/layout/IconVerticalSolidList"/>
    <dgm:cxn modelId="{E2C98667-F121-4BA3-A81E-839A8D94A504}" type="presOf" srcId="{F4E5EF78-455E-4F4C-97CE-E1D9D7DEEA84}" destId="{F38D35DC-5331-413D-8AB5-A945577E6784}" srcOrd="0" destOrd="0" presId="urn:microsoft.com/office/officeart/2018/2/layout/IconVerticalSolidList"/>
    <dgm:cxn modelId="{84D7938B-9C2F-46E4-9C3D-3E578C15747F}" type="presOf" srcId="{267A6226-D1FD-43E5-902F-5C2923BCDFA0}" destId="{52A1639F-EB03-40CE-9BB6-ECCE7DD6F784}" srcOrd="0" destOrd="0" presId="urn:microsoft.com/office/officeart/2018/2/layout/IconVerticalSolidList"/>
    <dgm:cxn modelId="{606F009D-F081-44A7-A568-BBFD3F8FEFCF}" type="presParOf" srcId="{04834674-CF05-4F9F-B510-3D9BE5972569}" destId="{BF2AA0FD-E6A7-4F3E-AAA3-173BF9754AEC}" srcOrd="0" destOrd="0" presId="urn:microsoft.com/office/officeart/2018/2/layout/IconVerticalSolidList"/>
    <dgm:cxn modelId="{A80B5956-AA1E-48AE-8F2E-32E5539809D9}" type="presParOf" srcId="{BF2AA0FD-E6A7-4F3E-AAA3-173BF9754AEC}" destId="{454CA75A-A963-4A6F-8952-4007898A5680}" srcOrd="0" destOrd="0" presId="urn:microsoft.com/office/officeart/2018/2/layout/IconVerticalSolidList"/>
    <dgm:cxn modelId="{DE202566-C596-411F-AB74-ABBD46D80E9F}" type="presParOf" srcId="{BF2AA0FD-E6A7-4F3E-AAA3-173BF9754AEC}" destId="{4EF3C196-FC9E-4D67-81F5-7BB7669B9B8C}" srcOrd="1" destOrd="0" presId="urn:microsoft.com/office/officeart/2018/2/layout/IconVerticalSolidList"/>
    <dgm:cxn modelId="{22977A47-0AEF-4B3F-AD07-086A85C848C4}" type="presParOf" srcId="{BF2AA0FD-E6A7-4F3E-AAA3-173BF9754AEC}" destId="{FB0765E9-E57D-422F-95E8-B2CB64240026}" srcOrd="2" destOrd="0" presId="urn:microsoft.com/office/officeart/2018/2/layout/IconVerticalSolidList"/>
    <dgm:cxn modelId="{F5BE4C6A-2888-4E35-8E10-74B15692EA9C}" type="presParOf" srcId="{BF2AA0FD-E6A7-4F3E-AAA3-173BF9754AEC}" destId="{F38D35DC-5331-413D-8AB5-A945577E6784}" srcOrd="3" destOrd="0" presId="urn:microsoft.com/office/officeart/2018/2/layout/IconVerticalSolidList"/>
    <dgm:cxn modelId="{DF9A477D-1162-46D3-9576-A490DB77CA09}" type="presParOf" srcId="{04834674-CF05-4F9F-B510-3D9BE5972569}" destId="{9E168B31-A89C-4547-A6A2-85F31B355596}" srcOrd="1" destOrd="0" presId="urn:microsoft.com/office/officeart/2018/2/layout/IconVerticalSolidList"/>
    <dgm:cxn modelId="{B751A1DB-731F-4582-B9C9-41FD35540BB5}" type="presParOf" srcId="{04834674-CF05-4F9F-B510-3D9BE5972569}" destId="{17AC6476-01A5-45EC-B803-6ED82F7690FA}" srcOrd="2" destOrd="0" presId="urn:microsoft.com/office/officeart/2018/2/layout/IconVerticalSolidList"/>
    <dgm:cxn modelId="{CD0752FE-2588-4673-B001-57C06AA2CC11}" type="presParOf" srcId="{17AC6476-01A5-45EC-B803-6ED82F7690FA}" destId="{CB24EFF3-0EB0-4DE7-8867-4D80BA80BF9E}" srcOrd="0" destOrd="0" presId="urn:microsoft.com/office/officeart/2018/2/layout/IconVerticalSolidList"/>
    <dgm:cxn modelId="{477A886C-6866-46F6-840F-451F65ED7A4E}" type="presParOf" srcId="{17AC6476-01A5-45EC-B803-6ED82F7690FA}" destId="{4D401969-81D5-422F-BD09-019D1FDBF1FC}" srcOrd="1" destOrd="0" presId="urn:microsoft.com/office/officeart/2018/2/layout/IconVerticalSolidList"/>
    <dgm:cxn modelId="{4A3FCF12-4B74-4804-956D-E6F08ED0625E}" type="presParOf" srcId="{17AC6476-01A5-45EC-B803-6ED82F7690FA}" destId="{B0347363-BBDF-4810-A8F2-DFE50279E7AE}" srcOrd="2" destOrd="0" presId="urn:microsoft.com/office/officeart/2018/2/layout/IconVerticalSolidList"/>
    <dgm:cxn modelId="{145F719F-3318-4392-B409-EBC16193B0E7}" type="presParOf" srcId="{17AC6476-01A5-45EC-B803-6ED82F7690FA}" destId="{52A1639F-EB03-40CE-9BB6-ECCE7DD6F784}" srcOrd="3" destOrd="0" presId="urn:microsoft.com/office/officeart/2018/2/layout/IconVerticalSolidList"/>
    <dgm:cxn modelId="{EA743812-E7D9-4524-BB7E-E26BC0151554}" type="presParOf" srcId="{04834674-CF05-4F9F-B510-3D9BE5972569}" destId="{0ECADCDD-0EB5-42AC-B953-1C513960FBAD}" srcOrd="3" destOrd="0" presId="urn:microsoft.com/office/officeart/2018/2/layout/IconVerticalSolidList"/>
    <dgm:cxn modelId="{D1508561-6E99-48BE-9911-9A0A528641E7}" type="presParOf" srcId="{04834674-CF05-4F9F-B510-3D9BE5972569}" destId="{49B28D48-07A6-4C80-B208-BA09B8709F82}" srcOrd="4" destOrd="0" presId="urn:microsoft.com/office/officeart/2018/2/layout/IconVerticalSolidList"/>
    <dgm:cxn modelId="{8B56CDA2-872E-4FC2-91A4-848E3C6C61DF}" type="presParOf" srcId="{49B28D48-07A6-4C80-B208-BA09B8709F82}" destId="{8537F6E7-AFA3-408E-BF76-13B17E385268}" srcOrd="0" destOrd="0" presId="urn:microsoft.com/office/officeart/2018/2/layout/IconVerticalSolidList"/>
    <dgm:cxn modelId="{3BBAC7B0-10DC-48A1-B672-9AAE8A477364}" type="presParOf" srcId="{49B28D48-07A6-4C80-B208-BA09B8709F82}" destId="{7D190B7D-FDAD-4FE9-B55F-92D7A2016773}" srcOrd="1" destOrd="0" presId="urn:microsoft.com/office/officeart/2018/2/layout/IconVerticalSolidList"/>
    <dgm:cxn modelId="{6FFD01ED-F839-45BF-BE82-796656943A77}" type="presParOf" srcId="{49B28D48-07A6-4C80-B208-BA09B8709F82}" destId="{8DBF2F93-9A5C-4B68-B43F-89968CF2CB90}" srcOrd="2" destOrd="0" presId="urn:microsoft.com/office/officeart/2018/2/layout/IconVerticalSolidList"/>
    <dgm:cxn modelId="{CED3154B-830A-480C-9B3F-9A568E7CA846}" type="presParOf" srcId="{49B28D48-07A6-4C80-B208-BA09B8709F82}" destId="{D9861B42-A6B6-4154-8298-7A5AB49DD72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0F1512-0B76-4556-952C-FDA566AF499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E9FA1F2-A687-49E5-86F1-9F2DC7241A7D}">
      <dgm:prSet/>
      <dgm:spPr/>
      <dgm:t>
        <a:bodyPr/>
        <a:lstStyle/>
        <a:p>
          <a:r>
            <a:rPr lang="ru-RU"/>
            <a:t>Отслеживание ожиданий</a:t>
          </a:r>
          <a:endParaRPr lang="en-US"/>
        </a:p>
      </dgm:t>
    </dgm:pt>
    <dgm:pt modelId="{40789BA7-3A0E-432D-AF5D-5767C48670EC}" type="parTrans" cxnId="{B6725EFD-495F-4451-A189-587355C9BC4F}">
      <dgm:prSet/>
      <dgm:spPr/>
      <dgm:t>
        <a:bodyPr/>
        <a:lstStyle/>
        <a:p>
          <a:endParaRPr lang="en-US"/>
        </a:p>
      </dgm:t>
    </dgm:pt>
    <dgm:pt modelId="{3E7E0BCE-0C74-440F-9995-E5DE5DDF4EE8}" type="sibTrans" cxnId="{B6725EFD-495F-4451-A189-587355C9BC4F}">
      <dgm:prSet/>
      <dgm:spPr/>
      <dgm:t>
        <a:bodyPr/>
        <a:lstStyle/>
        <a:p>
          <a:endParaRPr lang="en-US"/>
        </a:p>
      </dgm:t>
    </dgm:pt>
    <dgm:pt modelId="{27479E33-CC73-4130-A346-6C9F2412B49E}">
      <dgm:prSet/>
      <dgm:spPr/>
      <dgm:t>
        <a:bodyPr/>
        <a:lstStyle/>
        <a:p>
          <a:r>
            <a:rPr lang="ru-RU"/>
            <a:t>Оценка связи интенсивности ожиданий с интенсивностью страха</a:t>
          </a:r>
          <a:endParaRPr lang="en-US"/>
        </a:p>
      </dgm:t>
    </dgm:pt>
    <dgm:pt modelId="{2E5B7EB4-7A04-47D1-8705-EEFF32BD2DAF}" type="parTrans" cxnId="{A4732A10-41EE-4BCF-93A8-0EE43F9350A6}">
      <dgm:prSet/>
      <dgm:spPr/>
      <dgm:t>
        <a:bodyPr/>
        <a:lstStyle/>
        <a:p>
          <a:endParaRPr lang="en-US"/>
        </a:p>
      </dgm:t>
    </dgm:pt>
    <dgm:pt modelId="{10FABE6C-150F-4C91-BCA8-89F4DBA9C0D0}" type="sibTrans" cxnId="{A4732A10-41EE-4BCF-93A8-0EE43F9350A6}">
      <dgm:prSet/>
      <dgm:spPr/>
      <dgm:t>
        <a:bodyPr/>
        <a:lstStyle/>
        <a:p>
          <a:endParaRPr lang="en-US"/>
        </a:p>
      </dgm:t>
    </dgm:pt>
    <dgm:pt modelId="{AF5F73A0-2276-4279-A2F5-B1B2F9E1336D}">
      <dgm:prSet/>
      <dgm:spPr/>
      <dgm:t>
        <a:bodyPr/>
        <a:lstStyle/>
        <a:p>
          <a:r>
            <a:rPr lang="ru-RU" dirty="0"/>
            <a:t>Техника «СТОП!»</a:t>
          </a:r>
          <a:endParaRPr lang="en-US" dirty="0"/>
        </a:p>
      </dgm:t>
    </dgm:pt>
    <dgm:pt modelId="{1D5EF82C-D17F-4FCF-BF97-9A49789EF3F1}" type="parTrans" cxnId="{1DA3E5A9-6FD6-4FF4-88E6-BE94D2E8F828}">
      <dgm:prSet/>
      <dgm:spPr/>
      <dgm:t>
        <a:bodyPr/>
        <a:lstStyle/>
        <a:p>
          <a:endParaRPr lang="en-US"/>
        </a:p>
      </dgm:t>
    </dgm:pt>
    <dgm:pt modelId="{52270145-694B-442D-94C9-917B674A1BF1}" type="sibTrans" cxnId="{1DA3E5A9-6FD6-4FF4-88E6-BE94D2E8F828}">
      <dgm:prSet/>
      <dgm:spPr/>
      <dgm:t>
        <a:bodyPr/>
        <a:lstStyle/>
        <a:p>
          <a:endParaRPr lang="en-US"/>
        </a:p>
      </dgm:t>
    </dgm:pt>
    <dgm:pt modelId="{C51BC646-FDE5-475A-BD84-F0A39B19C45C}" type="pres">
      <dgm:prSet presAssocID="{330F1512-0B76-4556-952C-FDA566AF499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C679C3-3A26-4C7F-AF68-0E5AC3AD5775}" type="pres">
      <dgm:prSet presAssocID="{5E9FA1F2-A687-49E5-86F1-9F2DC7241A7D}" presName="compNode" presStyleCnt="0"/>
      <dgm:spPr/>
    </dgm:pt>
    <dgm:pt modelId="{8DE0A0B4-D608-4327-9407-75738D23D60A}" type="pres">
      <dgm:prSet presAssocID="{5E9FA1F2-A687-49E5-86F1-9F2DC7241A7D}" presName="bgRect" presStyleLbl="bgShp" presStyleIdx="0" presStyleCnt="3"/>
      <dgm:spPr/>
    </dgm:pt>
    <dgm:pt modelId="{8ED12F0C-223B-45E3-AEE7-E344BB785251}" type="pres">
      <dgm:prSet presAssocID="{5E9FA1F2-A687-49E5-86F1-9F2DC7241A7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CAD3E8C-25FC-4910-A98F-881213B4E977}" type="pres">
      <dgm:prSet presAssocID="{5E9FA1F2-A687-49E5-86F1-9F2DC7241A7D}" presName="spaceRect" presStyleCnt="0"/>
      <dgm:spPr/>
    </dgm:pt>
    <dgm:pt modelId="{59FF7A6F-370A-4D9C-B544-2E69B1D3FB58}" type="pres">
      <dgm:prSet presAssocID="{5E9FA1F2-A687-49E5-86F1-9F2DC7241A7D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E8DE350-CFF6-4B84-B201-57678255383C}" type="pres">
      <dgm:prSet presAssocID="{3E7E0BCE-0C74-440F-9995-E5DE5DDF4EE8}" presName="sibTrans" presStyleCnt="0"/>
      <dgm:spPr/>
    </dgm:pt>
    <dgm:pt modelId="{A098FF9D-5411-47A3-AD4C-07B252700BC3}" type="pres">
      <dgm:prSet presAssocID="{27479E33-CC73-4130-A346-6C9F2412B49E}" presName="compNode" presStyleCnt="0"/>
      <dgm:spPr/>
    </dgm:pt>
    <dgm:pt modelId="{6AB7CC6E-2F49-4795-8936-B1C2FD3626F4}" type="pres">
      <dgm:prSet presAssocID="{27479E33-CC73-4130-A346-6C9F2412B49E}" presName="bgRect" presStyleLbl="bgShp" presStyleIdx="1" presStyleCnt="3"/>
      <dgm:spPr/>
    </dgm:pt>
    <dgm:pt modelId="{455EC0EF-B500-4D22-8658-81A538559169}" type="pres">
      <dgm:prSet presAssocID="{27479E33-CC73-4130-A346-6C9F2412B49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B500C0C-15AB-4B2A-B1AA-B9A5818378D9}" type="pres">
      <dgm:prSet presAssocID="{27479E33-CC73-4130-A346-6C9F2412B49E}" presName="spaceRect" presStyleCnt="0"/>
      <dgm:spPr/>
    </dgm:pt>
    <dgm:pt modelId="{C79A0172-DFBE-4C45-8277-FDA0FBDA24BB}" type="pres">
      <dgm:prSet presAssocID="{27479E33-CC73-4130-A346-6C9F2412B49E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6B15A15-027D-4C71-918D-0424411C9C65}" type="pres">
      <dgm:prSet presAssocID="{10FABE6C-150F-4C91-BCA8-89F4DBA9C0D0}" presName="sibTrans" presStyleCnt="0"/>
      <dgm:spPr/>
    </dgm:pt>
    <dgm:pt modelId="{EE75A359-503E-4F30-B217-9E43C5D01411}" type="pres">
      <dgm:prSet presAssocID="{AF5F73A0-2276-4279-A2F5-B1B2F9E1336D}" presName="compNode" presStyleCnt="0"/>
      <dgm:spPr/>
    </dgm:pt>
    <dgm:pt modelId="{F9D2B68C-8628-4291-BC98-937F210BEB97}" type="pres">
      <dgm:prSet presAssocID="{AF5F73A0-2276-4279-A2F5-B1B2F9E1336D}" presName="bgRect" presStyleLbl="bgShp" presStyleIdx="2" presStyleCnt="3"/>
      <dgm:spPr/>
    </dgm:pt>
    <dgm:pt modelId="{530597EE-7F7E-4E90-8845-3D20B0DC64DD}" type="pres">
      <dgm:prSet presAssocID="{AF5F73A0-2276-4279-A2F5-B1B2F9E1336D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Stop Sign"/>
        </a:ext>
      </dgm:extLst>
    </dgm:pt>
    <dgm:pt modelId="{A20F6A5B-F77D-4E1D-862A-0FDD74268A42}" type="pres">
      <dgm:prSet presAssocID="{AF5F73A0-2276-4279-A2F5-B1B2F9E1336D}" presName="spaceRect" presStyleCnt="0"/>
      <dgm:spPr/>
    </dgm:pt>
    <dgm:pt modelId="{97B3CD4F-F52F-4E89-AE9B-C5908E10EFD1}" type="pres">
      <dgm:prSet presAssocID="{AF5F73A0-2276-4279-A2F5-B1B2F9E1336D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E874D792-E79D-4190-AF74-B3B4780A0BB6}" type="presOf" srcId="{330F1512-0B76-4556-952C-FDA566AF4999}" destId="{C51BC646-FDE5-475A-BD84-F0A39B19C45C}" srcOrd="0" destOrd="0" presId="urn:microsoft.com/office/officeart/2018/2/layout/IconVerticalSolidList"/>
    <dgm:cxn modelId="{1DA3E5A9-6FD6-4FF4-88E6-BE94D2E8F828}" srcId="{330F1512-0B76-4556-952C-FDA566AF4999}" destId="{AF5F73A0-2276-4279-A2F5-B1B2F9E1336D}" srcOrd="2" destOrd="0" parTransId="{1D5EF82C-D17F-4FCF-BF97-9A49789EF3F1}" sibTransId="{52270145-694B-442D-94C9-917B674A1BF1}"/>
    <dgm:cxn modelId="{05FBA540-66B7-4754-ACAD-3463068491B7}" type="presOf" srcId="{AF5F73A0-2276-4279-A2F5-B1B2F9E1336D}" destId="{97B3CD4F-F52F-4E89-AE9B-C5908E10EFD1}" srcOrd="0" destOrd="0" presId="urn:microsoft.com/office/officeart/2018/2/layout/IconVerticalSolidList"/>
    <dgm:cxn modelId="{B6725EFD-495F-4451-A189-587355C9BC4F}" srcId="{330F1512-0B76-4556-952C-FDA566AF4999}" destId="{5E9FA1F2-A687-49E5-86F1-9F2DC7241A7D}" srcOrd="0" destOrd="0" parTransId="{40789BA7-3A0E-432D-AF5D-5767C48670EC}" sibTransId="{3E7E0BCE-0C74-440F-9995-E5DE5DDF4EE8}"/>
    <dgm:cxn modelId="{DDE6990C-287B-4CA6-8DEE-E0731CBA61D5}" type="presOf" srcId="{5E9FA1F2-A687-49E5-86F1-9F2DC7241A7D}" destId="{59FF7A6F-370A-4D9C-B544-2E69B1D3FB58}" srcOrd="0" destOrd="0" presId="urn:microsoft.com/office/officeart/2018/2/layout/IconVerticalSolidList"/>
    <dgm:cxn modelId="{8782AA69-65A5-48C3-95B1-3ACA437FC69C}" type="presOf" srcId="{27479E33-CC73-4130-A346-6C9F2412B49E}" destId="{C79A0172-DFBE-4C45-8277-FDA0FBDA24BB}" srcOrd="0" destOrd="0" presId="urn:microsoft.com/office/officeart/2018/2/layout/IconVerticalSolidList"/>
    <dgm:cxn modelId="{A4732A10-41EE-4BCF-93A8-0EE43F9350A6}" srcId="{330F1512-0B76-4556-952C-FDA566AF4999}" destId="{27479E33-CC73-4130-A346-6C9F2412B49E}" srcOrd="1" destOrd="0" parTransId="{2E5B7EB4-7A04-47D1-8705-EEFF32BD2DAF}" sibTransId="{10FABE6C-150F-4C91-BCA8-89F4DBA9C0D0}"/>
    <dgm:cxn modelId="{191063F4-AB18-4B6C-96EC-CFBDFAB0517C}" type="presParOf" srcId="{C51BC646-FDE5-475A-BD84-F0A39B19C45C}" destId="{ADC679C3-3A26-4C7F-AF68-0E5AC3AD5775}" srcOrd="0" destOrd="0" presId="urn:microsoft.com/office/officeart/2018/2/layout/IconVerticalSolidList"/>
    <dgm:cxn modelId="{7B0C69EC-B802-46F4-9429-9280C8838AF5}" type="presParOf" srcId="{ADC679C3-3A26-4C7F-AF68-0E5AC3AD5775}" destId="{8DE0A0B4-D608-4327-9407-75738D23D60A}" srcOrd="0" destOrd="0" presId="urn:microsoft.com/office/officeart/2018/2/layout/IconVerticalSolidList"/>
    <dgm:cxn modelId="{FBD9A1F8-6A0B-4CA7-9B27-CD4506DC48FD}" type="presParOf" srcId="{ADC679C3-3A26-4C7F-AF68-0E5AC3AD5775}" destId="{8ED12F0C-223B-45E3-AEE7-E344BB785251}" srcOrd="1" destOrd="0" presId="urn:microsoft.com/office/officeart/2018/2/layout/IconVerticalSolidList"/>
    <dgm:cxn modelId="{D11037D1-1299-4FB9-ABC1-8BC60AE4DEF6}" type="presParOf" srcId="{ADC679C3-3A26-4C7F-AF68-0E5AC3AD5775}" destId="{5CAD3E8C-25FC-4910-A98F-881213B4E977}" srcOrd="2" destOrd="0" presId="urn:microsoft.com/office/officeart/2018/2/layout/IconVerticalSolidList"/>
    <dgm:cxn modelId="{5421BB8F-13F1-4FEF-ABEF-560BD32293D7}" type="presParOf" srcId="{ADC679C3-3A26-4C7F-AF68-0E5AC3AD5775}" destId="{59FF7A6F-370A-4D9C-B544-2E69B1D3FB58}" srcOrd="3" destOrd="0" presId="urn:microsoft.com/office/officeart/2018/2/layout/IconVerticalSolidList"/>
    <dgm:cxn modelId="{210F0383-92A1-426B-8DDD-5A20AB224DA3}" type="presParOf" srcId="{C51BC646-FDE5-475A-BD84-F0A39B19C45C}" destId="{1E8DE350-CFF6-4B84-B201-57678255383C}" srcOrd="1" destOrd="0" presId="urn:microsoft.com/office/officeart/2018/2/layout/IconVerticalSolidList"/>
    <dgm:cxn modelId="{4B10079A-9734-4AC5-A87C-DDA46AD37D14}" type="presParOf" srcId="{C51BC646-FDE5-475A-BD84-F0A39B19C45C}" destId="{A098FF9D-5411-47A3-AD4C-07B252700BC3}" srcOrd="2" destOrd="0" presId="urn:microsoft.com/office/officeart/2018/2/layout/IconVerticalSolidList"/>
    <dgm:cxn modelId="{C5743E35-EF86-4CA8-AC0B-E930A487275C}" type="presParOf" srcId="{A098FF9D-5411-47A3-AD4C-07B252700BC3}" destId="{6AB7CC6E-2F49-4795-8936-B1C2FD3626F4}" srcOrd="0" destOrd="0" presId="urn:microsoft.com/office/officeart/2018/2/layout/IconVerticalSolidList"/>
    <dgm:cxn modelId="{3E4DCE9F-9EAD-46E2-926D-2B986C200183}" type="presParOf" srcId="{A098FF9D-5411-47A3-AD4C-07B252700BC3}" destId="{455EC0EF-B500-4D22-8658-81A538559169}" srcOrd="1" destOrd="0" presId="urn:microsoft.com/office/officeart/2018/2/layout/IconVerticalSolidList"/>
    <dgm:cxn modelId="{42DF5315-35CB-444E-A88C-2CE8AAC94B43}" type="presParOf" srcId="{A098FF9D-5411-47A3-AD4C-07B252700BC3}" destId="{2B500C0C-15AB-4B2A-B1AA-B9A5818378D9}" srcOrd="2" destOrd="0" presId="urn:microsoft.com/office/officeart/2018/2/layout/IconVerticalSolidList"/>
    <dgm:cxn modelId="{A010EE9B-D951-42E3-A0B8-F75935F6EDD5}" type="presParOf" srcId="{A098FF9D-5411-47A3-AD4C-07B252700BC3}" destId="{C79A0172-DFBE-4C45-8277-FDA0FBDA24BB}" srcOrd="3" destOrd="0" presId="urn:microsoft.com/office/officeart/2018/2/layout/IconVerticalSolidList"/>
    <dgm:cxn modelId="{410DB214-7E27-4780-B824-0275C86DB137}" type="presParOf" srcId="{C51BC646-FDE5-475A-BD84-F0A39B19C45C}" destId="{96B15A15-027D-4C71-918D-0424411C9C65}" srcOrd="3" destOrd="0" presId="urn:microsoft.com/office/officeart/2018/2/layout/IconVerticalSolidList"/>
    <dgm:cxn modelId="{CD88A5C6-E4EA-47B9-9853-DA1BF89DD0A9}" type="presParOf" srcId="{C51BC646-FDE5-475A-BD84-F0A39B19C45C}" destId="{EE75A359-503E-4F30-B217-9E43C5D01411}" srcOrd="4" destOrd="0" presId="urn:microsoft.com/office/officeart/2018/2/layout/IconVerticalSolidList"/>
    <dgm:cxn modelId="{166CE401-2A4E-41F3-BF44-8C61AF02E5FA}" type="presParOf" srcId="{EE75A359-503E-4F30-B217-9E43C5D01411}" destId="{F9D2B68C-8628-4291-BC98-937F210BEB97}" srcOrd="0" destOrd="0" presId="urn:microsoft.com/office/officeart/2018/2/layout/IconVerticalSolidList"/>
    <dgm:cxn modelId="{FD264E6D-26FB-4D24-BC61-492402A16DC5}" type="presParOf" srcId="{EE75A359-503E-4F30-B217-9E43C5D01411}" destId="{530597EE-7F7E-4E90-8845-3D20B0DC64DD}" srcOrd="1" destOrd="0" presId="urn:microsoft.com/office/officeart/2018/2/layout/IconVerticalSolidList"/>
    <dgm:cxn modelId="{4792A7F6-1A10-4731-86C4-2E3B0BFCED4A}" type="presParOf" srcId="{EE75A359-503E-4F30-B217-9E43C5D01411}" destId="{A20F6A5B-F77D-4E1D-862A-0FDD74268A42}" srcOrd="2" destOrd="0" presId="urn:microsoft.com/office/officeart/2018/2/layout/IconVerticalSolidList"/>
    <dgm:cxn modelId="{0DEDB379-4082-40B0-9BE0-83E1CBBDE608}" type="presParOf" srcId="{EE75A359-503E-4F30-B217-9E43C5D01411}" destId="{97B3CD4F-F52F-4E89-AE9B-C5908E10EFD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B39584-BDEE-4335-9516-9FC6C0F2C889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D3EF1F6-05B1-4AC1-B24A-F532F165B8A8}">
      <dgm:prSet/>
      <dgm:spPr/>
      <dgm:t>
        <a:bodyPr/>
        <a:lstStyle/>
        <a:p>
          <a:r>
            <a:rPr lang="ru-RU"/>
            <a:t>Кулак -ладонь</a:t>
          </a:r>
          <a:endParaRPr lang="en-US"/>
        </a:p>
      </dgm:t>
    </dgm:pt>
    <dgm:pt modelId="{6328C174-314F-4877-BBFC-A2B34A468AE7}" type="parTrans" cxnId="{7DC36EDD-7545-45F7-82D6-1BF439896F12}">
      <dgm:prSet/>
      <dgm:spPr/>
      <dgm:t>
        <a:bodyPr/>
        <a:lstStyle/>
        <a:p>
          <a:endParaRPr lang="en-US"/>
        </a:p>
      </dgm:t>
    </dgm:pt>
    <dgm:pt modelId="{5C71B2EB-BF6C-47CD-9900-10F65678DEA9}" type="sibTrans" cxnId="{7DC36EDD-7545-45F7-82D6-1BF439896F12}">
      <dgm:prSet/>
      <dgm:spPr/>
      <dgm:t>
        <a:bodyPr/>
        <a:lstStyle/>
        <a:p>
          <a:endParaRPr lang="en-US"/>
        </a:p>
      </dgm:t>
    </dgm:pt>
    <dgm:pt modelId="{4108E5A4-2F19-42A8-AE5F-1A1B10EA817F}">
      <dgm:prSet/>
      <dgm:spPr/>
      <dgm:t>
        <a:bodyPr/>
        <a:lstStyle/>
        <a:p>
          <a:r>
            <a:rPr lang="ru-RU"/>
            <a:t>Предплечье (кисть согнуть)</a:t>
          </a:r>
          <a:endParaRPr lang="en-US"/>
        </a:p>
      </dgm:t>
    </dgm:pt>
    <dgm:pt modelId="{A1B079F4-7D7F-4F15-AC1A-81472F13E4EB}" type="parTrans" cxnId="{70C3E470-508D-4693-BB77-64CF0BE74F36}">
      <dgm:prSet/>
      <dgm:spPr/>
      <dgm:t>
        <a:bodyPr/>
        <a:lstStyle/>
        <a:p>
          <a:endParaRPr lang="en-US"/>
        </a:p>
      </dgm:t>
    </dgm:pt>
    <dgm:pt modelId="{B36C21F9-586C-4FE3-B38E-33DAAE0BDB13}" type="sibTrans" cxnId="{70C3E470-508D-4693-BB77-64CF0BE74F36}">
      <dgm:prSet/>
      <dgm:spPr/>
      <dgm:t>
        <a:bodyPr/>
        <a:lstStyle/>
        <a:p>
          <a:endParaRPr lang="en-US"/>
        </a:p>
      </dgm:t>
    </dgm:pt>
    <dgm:pt modelId="{6A6E7419-7F95-4225-8D09-1E6B4A385528}">
      <dgm:prSet/>
      <dgm:spPr/>
      <dgm:t>
        <a:bodyPr/>
        <a:lstStyle/>
        <a:p>
          <a:r>
            <a:rPr lang="ru-RU"/>
            <a:t>Бицепсы (согнуть руку в локте)</a:t>
          </a:r>
          <a:endParaRPr lang="en-US"/>
        </a:p>
      </dgm:t>
    </dgm:pt>
    <dgm:pt modelId="{0C2F7645-C147-4F67-8FA2-CD978F36FE1F}" type="parTrans" cxnId="{B7C225B7-58C5-4F0B-8127-F33CE70F89D2}">
      <dgm:prSet/>
      <dgm:spPr/>
      <dgm:t>
        <a:bodyPr/>
        <a:lstStyle/>
        <a:p>
          <a:endParaRPr lang="en-US"/>
        </a:p>
      </dgm:t>
    </dgm:pt>
    <dgm:pt modelId="{F4CEC332-FAC5-4DA2-BCAC-32EA138367D4}" type="sibTrans" cxnId="{B7C225B7-58C5-4F0B-8127-F33CE70F89D2}">
      <dgm:prSet/>
      <dgm:spPr/>
      <dgm:t>
        <a:bodyPr/>
        <a:lstStyle/>
        <a:p>
          <a:endParaRPr lang="en-US"/>
        </a:p>
      </dgm:t>
    </dgm:pt>
    <dgm:pt modelId="{C1437909-DC7B-46E0-96F7-1D89E86EC040}">
      <dgm:prSet/>
      <dgm:spPr/>
      <dgm:t>
        <a:bodyPr/>
        <a:lstStyle/>
        <a:p>
          <a:r>
            <a:rPr lang="ru-RU"/>
            <a:t>Брови вверх</a:t>
          </a:r>
          <a:endParaRPr lang="en-US"/>
        </a:p>
      </dgm:t>
    </dgm:pt>
    <dgm:pt modelId="{D5DAA6C1-414B-4D8B-B84B-7B1E6FC68815}" type="parTrans" cxnId="{516AF801-09D1-47E5-98D6-4EC40BA3269E}">
      <dgm:prSet/>
      <dgm:spPr/>
      <dgm:t>
        <a:bodyPr/>
        <a:lstStyle/>
        <a:p>
          <a:endParaRPr lang="en-US"/>
        </a:p>
      </dgm:t>
    </dgm:pt>
    <dgm:pt modelId="{94007F7A-F1FA-48B6-9C32-3B08EBDB3AD6}" type="sibTrans" cxnId="{516AF801-09D1-47E5-98D6-4EC40BA3269E}">
      <dgm:prSet/>
      <dgm:spPr/>
      <dgm:t>
        <a:bodyPr/>
        <a:lstStyle/>
        <a:p>
          <a:endParaRPr lang="en-US"/>
        </a:p>
      </dgm:t>
    </dgm:pt>
    <dgm:pt modelId="{0DA3EA09-0F7D-4226-B79D-46D9A2B0344A}">
      <dgm:prSet/>
      <dgm:spPr/>
      <dgm:t>
        <a:bodyPr/>
        <a:lstStyle/>
        <a:p>
          <a:r>
            <a:rPr lang="ru-RU"/>
            <a:t>Улыбка</a:t>
          </a:r>
          <a:endParaRPr lang="en-US"/>
        </a:p>
      </dgm:t>
    </dgm:pt>
    <dgm:pt modelId="{80B7A550-1B34-47DA-B88A-C8C3C95BA5E0}" type="parTrans" cxnId="{73E54AE8-6A2C-4CA8-BF9F-8F7919868A45}">
      <dgm:prSet/>
      <dgm:spPr/>
      <dgm:t>
        <a:bodyPr/>
        <a:lstStyle/>
        <a:p>
          <a:endParaRPr lang="en-US"/>
        </a:p>
      </dgm:t>
    </dgm:pt>
    <dgm:pt modelId="{81F50BFE-59A6-44EC-8434-5442E20835B6}" type="sibTrans" cxnId="{73E54AE8-6A2C-4CA8-BF9F-8F7919868A45}">
      <dgm:prSet/>
      <dgm:spPr/>
      <dgm:t>
        <a:bodyPr/>
        <a:lstStyle/>
        <a:p>
          <a:endParaRPr lang="en-US"/>
        </a:p>
      </dgm:t>
    </dgm:pt>
    <dgm:pt modelId="{C16F1A68-512A-4B02-B396-1C9B0F23E31B}">
      <dgm:prSet/>
      <dgm:spPr/>
      <dgm:t>
        <a:bodyPr/>
        <a:lstStyle/>
        <a:p>
          <a:r>
            <a:rPr lang="ru-RU"/>
            <a:t>Плечи вверх</a:t>
          </a:r>
          <a:endParaRPr lang="en-US"/>
        </a:p>
      </dgm:t>
    </dgm:pt>
    <dgm:pt modelId="{3FFED827-9851-4402-855D-10B8F25B4155}" type="parTrans" cxnId="{ED410920-326C-49BA-9F48-3B3645B96D0C}">
      <dgm:prSet/>
      <dgm:spPr/>
      <dgm:t>
        <a:bodyPr/>
        <a:lstStyle/>
        <a:p>
          <a:endParaRPr lang="en-US"/>
        </a:p>
      </dgm:t>
    </dgm:pt>
    <dgm:pt modelId="{A4B93442-8086-45ED-88E6-48F311A0DC89}" type="sibTrans" cxnId="{ED410920-326C-49BA-9F48-3B3645B96D0C}">
      <dgm:prSet/>
      <dgm:spPr/>
      <dgm:t>
        <a:bodyPr/>
        <a:lstStyle/>
        <a:p>
          <a:endParaRPr lang="en-US"/>
        </a:p>
      </dgm:t>
    </dgm:pt>
    <dgm:pt modelId="{F00553B2-2E6D-4449-8F35-D5A381A91AB9}">
      <dgm:prSet/>
      <dgm:spPr/>
      <dgm:t>
        <a:bodyPr/>
        <a:lstStyle/>
        <a:p>
          <a:r>
            <a:rPr lang="ru-RU"/>
            <a:t>Плечи назад</a:t>
          </a:r>
          <a:endParaRPr lang="en-US"/>
        </a:p>
      </dgm:t>
    </dgm:pt>
    <dgm:pt modelId="{56B45F9B-EFAA-4F66-895D-ABCF63C07154}" type="parTrans" cxnId="{0352AA76-DF13-4E47-BFE9-92089359D27E}">
      <dgm:prSet/>
      <dgm:spPr/>
      <dgm:t>
        <a:bodyPr/>
        <a:lstStyle/>
        <a:p>
          <a:endParaRPr lang="en-US"/>
        </a:p>
      </dgm:t>
    </dgm:pt>
    <dgm:pt modelId="{63AA2C03-47A7-4087-A7A0-0BDE31F70685}" type="sibTrans" cxnId="{0352AA76-DF13-4E47-BFE9-92089359D27E}">
      <dgm:prSet/>
      <dgm:spPr/>
      <dgm:t>
        <a:bodyPr/>
        <a:lstStyle/>
        <a:p>
          <a:endParaRPr lang="en-US"/>
        </a:p>
      </dgm:t>
    </dgm:pt>
    <dgm:pt modelId="{DB288155-2F65-409C-8F95-97FA83EDC23C}">
      <dgm:prSet/>
      <dgm:spPr/>
      <dgm:t>
        <a:bodyPr/>
        <a:lstStyle/>
        <a:p>
          <a:r>
            <a:rPr lang="ru-RU"/>
            <a:t>Руки перед собой (поза молитвы)</a:t>
          </a:r>
          <a:endParaRPr lang="en-US"/>
        </a:p>
      </dgm:t>
    </dgm:pt>
    <dgm:pt modelId="{CD8BA243-57D7-46B4-9EA5-2719FE050B35}" type="parTrans" cxnId="{6692E6FE-B936-4FAB-AD9C-9747DC3A5394}">
      <dgm:prSet/>
      <dgm:spPr/>
      <dgm:t>
        <a:bodyPr/>
        <a:lstStyle/>
        <a:p>
          <a:endParaRPr lang="en-US"/>
        </a:p>
      </dgm:t>
    </dgm:pt>
    <dgm:pt modelId="{80C5885E-570B-4047-BD13-A234159518C6}" type="sibTrans" cxnId="{6692E6FE-B936-4FAB-AD9C-9747DC3A5394}">
      <dgm:prSet/>
      <dgm:spPr/>
      <dgm:t>
        <a:bodyPr/>
        <a:lstStyle/>
        <a:p>
          <a:endParaRPr lang="en-US"/>
        </a:p>
      </dgm:t>
    </dgm:pt>
    <dgm:pt modelId="{20623AD6-B109-49ED-9582-587F6AE1793D}">
      <dgm:prSet/>
      <dgm:spPr/>
      <dgm:t>
        <a:bodyPr/>
        <a:lstStyle/>
        <a:p>
          <a:r>
            <a:rPr lang="ru-RU"/>
            <a:t>Пресс брюшной</a:t>
          </a:r>
          <a:endParaRPr lang="en-US"/>
        </a:p>
      </dgm:t>
    </dgm:pt>
    <dgm:pt modelId="{D2554CEE-AFBB-467A-99ED-B515DBE9B8EF}" type="parTrans" cxnId="{2D68B5CD-5982-4C1E-B8A0-E1AEFF49C40C}">
      <dgm:prSet/>
      <dgm:spPr/>
      <dgm:t>
        <a:bodyPr/>
        <a:lstStyle/>
        <a:p>
          <a:endParaRPr lang="en-US"/>
        </a:p>
      </dgm:t>
    </dgm:pt>
    <dgm:pt modelId="{CD166F68-7966-4C67-8112-57CE14016EE0}" type="sibTrans" cxnId="{2D68B5CD-5982-4C1E-B8A0-E1AEFF49C40C}">
      <dgm:prSet/>
      <dgm:spPr/>
      <dgm:t>
        <a:bodyPr/>
        <a:lstStyle/>
        <a:p>
          <a:endParaRPr lang="en-US"/>
        </a:p>
      </dgm:t>
    </dgm:pt>
    <dgm:pt modelId="{8C819410-AB8A-47AD-9CCE-43B169882837}">
      <dgm:prSet/>
      <dgm:spPr/>
      <dgm:t>
        <a:bodyPr/>
        <a:lstStyle/>
        <a:p>
          <a:r>
            <a:rPr lang="ru-RU"/>
            <a:t>Бедра</a:t>
          </a:r>
          <a:endParaRPr lang="en-US"/>
        </a:p>
      </dgm:t>
    </dgm:pt>
    <dgm:pt modelId="{3090A4AB-0B6A-4028-A226-279BE7C5F405}" type="parTrans" cxnId="{4049A7A9-3D63-458B-BDB4-3D99745655AD}">
      <dgm:prSet/>
      <dgm:spPr/>
      <dgm:t>
        <a:bodyPr/>
        <a:lstStyle/>
        <a:p>
          <a:endParaRPr lang="en-US"/>
        </a:p>
      </dgm:t>
    </dgm:pt>
    <dgm:pt modelId="{C444E751-0479-4F92-A110-6ECDCB80A8E5}" type="sibTrans" cxnId="{4049A7A9-3D63-458B-BDB4-3D99745655AD}">
      <dgm:prSet/>
      <dgm:spPr/>
      <dgm:t>
        <a:bodyPr/>
        <a:lstStyle/>
        <a:p>
          <a:endParaRPr lang="en-US"/>
        </a:p>
      </dgm:t>
    </dgm:pt>
    <dgm:pt modelId="{64BF2AA1-3F27-4F14-99A1-1F37EACA90C8}">
      <dgm:prSet/>
      <dgm:spPr/>
      <dgm:t>
        <a:bodyPr/>
        <a:lstStyle/>
        <a:p>
          <a:r>
            <a:rPr lang="ru-RU"/>
            <a:t>Голени</a:t>
          </a:r>
          <a:endParaRPr lang="en-US"/>
        </a:p>
      </dgm:t>
    </dgm:pt>
    <dgm:pt modelId="{84F8AB88-2812-4137-89A7-6B5A26460792}" type="parTrans" cxnId="{32AF183E-7D30-46A5-ACF5-D450520B03AA}">
      <dgm:prSet/>
      <dgm:spPr/>
      <dgm:t>
        <a:bodyPr/>
        <a:lstStyle/>
        <a:p>
          <a:endParaRPr lang="en-US"/>
        </a:p>
      </dgm:t>
    </dgm:pt>
    <dgm:pt modelId="{AB15B604-37FB-4583-B068-D63A97777529}" type="sibTrans" cxnId="{32AF183E-7D30-46A5-ACF5-D450520B03AA}">
      <dgm:prSet/>
      <dgm:spPr/>
      <dgm:t>
        <a:bodyPr/>
        <a:lstStyle/>
        <a:p>
          <a:endParaRPr lang="en-US"/>
        </a:p>
      </dgm:t>
    </dgm:pt>
    <dgm:pt modelId="{94751424-6579-41C4-9277-A66411A590F0}" type="pres">
      <dgm:prSet presAssocID="{73B39584-BDEE-4335-9516-9FC6C0F2C88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2C126A6-621D-4B8B-AC45-55145F2331D7}" type="pres">
      <dgm:prSet presAssocID="{FD3EF1F6-05B1-4AC1-B24A-F532F165B8A8}" presName="thickLine" presStyleLbl="alignNode1" presStyleIdx="0" presStyleCnt="11"/>
      <dgm:spPr/>
    </dgm:pt>
    <dgm:pt modelId="{A9203728-1295-47DC-80B4-7E0EE6E9DA15}" type="pres">
      <dgm:prSet presAssocID="{FD3EF1F6-05B1-4AC1-B24A-F532F165B8A8}" presName="horz1" presStyleCnt="0"/>
      <dgm:spPr/>
    </dgm:pt>
    <dgm:pt modelId="{D945F1D1-9DA2-415D-A562-FBA11EE7D62F}" type="pres">
      <dgm:prSet presAssocID="{FD3EF1F6-05B1-4AC1-B24A-F532F165B8A8}" presName="tx1" presStyleLbl="revTx" presStyleIdx="0" presStyleCnt="11"/>
      <dgm:spPr/>
      <dgm:t>
        <a:bodyPr/>
        <a:lstStyle/>
        <a:p>
          <a:endParaRPr lang="ru-RU"/>
        </a:p>
      </dgm:t>
    </dgm:pt>
    <dgm:pt modelId="{99D8C14D-B463-46A7-8EA1-A8FA0109A48B}" type="pres">
      <dgm:prSet presAssocID="{FD3EF1F6-05B1-4AC1-B24A-F532F165B8A8}" presName="vert1" presStyleCnt="0"/>
      <dgm:spPr/>
    </dgm:pt>
    <dgm:pt modelId="{06F93019-633D-4821-A500-3CB5D0E6621B}" type="pres">
      <dgm:prSet presAssocID="{4108E5A4-2F19-42A8-AE5F-1A1B10EA817F}" presName="thickLine" presStyleLbl="alignNode1" presStyleIdx="1" presStyleCnt="11"/>
      <dgm:spPr/>
    </dgm:pt>
    <dgm:pt modelId="{0C62E89A-7340-4148-BB00-725E3F3A0E9E}" type="pres">
      <dgm:prSet presAssocID="{4108E5A4-2F19-42A8-AE5F-1A1B10EA817F}" presName="horz1" presStyleCnt="0"/>
      <dgm:spPr/>
    </dgm:pt>
    <dgm:pt modelId="{E27152A5-62F3-452C-A5E8-4B07B72CD8A8}" type="pres">
      <dgm:prSet presAssocID="{4108E5A4-2F19-42A8-AE5F-1A1B10EA817F}" presName="tx1" presStyleLbl="revTx" presStyleIdx="1" presStyleCnt="11"/>
      <dgm:spPr/>
      <dgm:t>
        <a:bodyPr/>
        <a:lstStyle/>
        <a:p>
          <a:endParaRPr lang="ru-RU"/>
        </a:p>
      </dgm:t>
    </dgm:pt>
    <dgm:pt modelId="{A8C67891-D485-4661-8978-F10EB4974C8B}" type="pres">
      <dgm:prSet presAssocID="{4108E5A4-2F19-42A8-AE5F-1A1B10EA817F}" presName="vert1" presStyleCnt="0"/>
      <dgm:spPr/>
    </dgm:pt>
    <dgm:pt modelId="{C95E01A7-BA9C-4565-AE9C-6FB8AD3DC578}" type="pres">
      <dgm:prSet presAssocID="{6A6E7419-7F95-4225-8D09-1E6B4A385528}" presName="thickLine" presStyleLbl="alignNode1" presStyleIdx="2" presStyleCnt="11"/>
      <dgm:spPr/>
    </dgm:pt>
    <dgm:pt modelId="{F679E076-1400-4A77-9DE6-B6B46E0F45F8}" type="pres">
      <dgm:prSet presAssocID="{6A6E7419-7F95-4225-8D09-1E6B4A385528}" presName="horz1" presStyleCnt="0"/>
      <dgm:spPr/>
    </dgm:pt>
    <dgm:pt modelId="{BEA54E1A-5E61-4565-B9CA-FBF4D68392E8}" type="pres">
      <dgm:prSet presAssocID="{6A6E7419-7F95-4225-8D09-1E6B4A385528}" presName="tx1" presStyleLbl="revTx" presStyleIdx="2" presStyleCnt="11"/>
      <dgm:spPr/>
      <dgm:t>
        <a:bodyPr/>
        <a:lstStyle/>
        <a:p>
          <a:endParaRPr lang="ru-RU"/>
        </a:p>
      </dgm:t>
    </dgm:pt>
    <dgm:pt modelId="{BC788FA8-57EC-4EAF-9EB3-4D822A213406}" type="pres">
      <dgm:prSet presAssocID="{6A6E7419-7F95-4225-8D09-1E6B4A385528}" presName="vert1" presStyleCnt="0"/>
      <dgm:spPr/>
    </dgm:pt>
    <dgm:pt modelId="{55442A7B-BEBE-4F83-B7C6-BF63CAE78F36}" type="pres">
      <dgm:prSet presAssocID="{C1437909-DC7B-46E0-96F7-1D89E86EC040}" presName="thickLine" presStyleLbl="alignNode1" presStyleIdx="3" presStyleCnt="11"/>
      <dgm:spPr/>
    </dgm:pt>
    <dgm:pt modelId="{2B891FF5-63FE-4B39-9BCA-F2E810899BCB}" type="pres">
      <dgm:prSet presAssocID="{C1437909-DC7B-46E0-96F7-1D89E86EC040}" presName="horz1" presStyleCnt="0"/>
      <dgm:spPr/>
    </dgm:pt>
    <dgm:pt modelId="{719BD440-FE4E-449C-B0B0-55D9FE17375A}" type="pres">
      <dgm:prSet presAssocID="{C1437909-DC7B-46E0-96F7-1D89E86EC040}" presName="tx1" presStyleLbl="revTx" presStyleIdx="3" presStyleCnt="11"/>
      <dgm:spPr/>
      <dgm:t>
        <a:bodyPr/>
        <a:lstStyle/>
        <a:p>
          <a:endParaRPr lang="ru-RU"/>
        </a:p>
      </dgm:t>
    </dgm:pt>
    <dgm:pt modelId="{176C08CD-00C4-43C4-A92C-CB9F1F879463}" type="pres">
      <dgm:prSet presAssocID="{C1437909-DC7B-46E0-96F7-1D89E86EC040}" presName="vert1" presStyleCnt="0"/>
      <dgm:spPr/>
    </dgm:pt>
    <dgm:pt modelId="{15648120-9188-43EB-9214-A4F1DD1FDAE6}" type="pres">
      <dgm:prSet presAssocID="{0DA3EA09-0F7D-4226-B79D-46D9A2B0344A}" presName="thickLine" presStyleLbl="alignNode1" presStyleIdx="4" presStyleCnt="11"/>
      <dgm:spPr/>
    </dgm:pt>
    <dgm:pt modelId="{7F60DFDD-8C13-482A-8460-E43252665CF3}" type="pres">
      <dgm:prSet presAssocID="{0DA3EA09-0F7D-4226-B79D-46D9A2B0344A}" presName="horz1" presStyleCnt="0"/>
      <dgm:spPr/>
    </dgm:pt>
    <dgm:pt modelId="{04ED9F1D-5FE6-4EC1-8A22-AD7B01094234}" type="pres">
      <dgm:prSet presAssocID="{0DA3EA09-0F7D-4226-B79D-46D9A2B0344A}" presName="tx1" presStyleLbl="revTx" presStyleIdx="4" presStyleCnt="11"/>
      <dgm:spPr/>
      <dgm:t>
        <a:bodyPr/>
        <a:lstStyle/>
        <a:p>
          <a:endParaRPr lang="ru-RU"/>
        </a:p>
      </dgm:t>
    </dgm:pt>
    <dgm:pt modelId="{8367CA60-FC25-4975-956D-F4507AFD780B}" type="pres">
      <dgm:prSet presAssocID="{0DA3EA09-0F7D-4226-B79D-46D9A2B0344A}" presName="vert1" presStyleCnt="0"/>
      <dgm:spPr/>
    </dgm:pt>
    <dgm:pt modelId="{B1BDB16D-BA63-4D53-A318-25B9F8642BF3}" type="pres">
      <dgm:prSet presAssocID="{C16F1A68-512A-4B02-B396-1C9B0F23E31B}" presName="thickLine" presStyleLbl="alignNode1" presStyleIdx="5" presStyleCnt="11"/>
      <dgm:spPr/>
    </dgm:pt>
    <dgm:pt modelId="{437F8CC9-3835-458E-9EE2-556668BB3AF3}" type="pres">
      <dgm:prSet presAssocID="{C16F1A68-512A-4B02-B396-1C9B0F23E31B}" presName="horz1" presStyleCnt="0"/>
      <dgm:spPr/>
    </dgm:pt>
    <dgm:pt modelId="{5D07808C-7717-406B-85B3-E700E74056BE}" type="pres">
      <dgm:prSet presAssocID="{C16F1A68-512A-4B02-B396-1C9B0F23E31B}" presName="tx1" presStyleLbl="revTx" presStyleIdx="5" presStyleCnt="11"/>
      <dgm:spPr/>
      <dgm:t>
        <a:bodyPr/>
        <a:lstStyle/>
        <a:p>
          <a:endParaRPr lang="ru-RU"/>
        </a:p>
      </dgm:t>
    </dgm:pt>
    <dgm:pt modelId="{8CE650A1-D79A-4C70-86F1-ED9435D8B928}" type="pres">
      <dgm:prSet presAssocID="{C16F1A68-512A-4B02-B396-1C9B0F23E31B}" presName="vert1" presStyleCnt="0"/>
      <dgm:spPr/>
    </dgm:pt>
    <dgm:pt modelId="{F2526054-6C8A-441D-A7D4-3215805F1B91}" type="pres">
      <dgm:prSet presAssocID="{F00553B2-2E6D-4449-8F35-D5A381A91AB9}" presName="thickLine" presStyleLbl="alignNode1" presStyleIdx="6" presStyleCnt="11"/>
      <dgm:spPr/>
    </dgm:pt>
    <dgm:pt modelId="{AB074E10-2F48-4DFA-8B36-E64B27D98F71}" type="pres">
      <dgm:prSet presAssocID="{F00553B2-2E6D-4449-8F35-D5A381A91AB9}" presName="horz1" presStyleCnt="0"/>
      <dgm:spPr/>
    </dgm:pt>
    <dgm:pt modelId="{DC977AC1-E69E-432B-8EBB-AC71F088B20A}" type="pres">
      <dgm:prSet presAssocID="{F00553B2-2E6D-4449-8F35-D5A381A91AB9}" presName="tx1" presStyleLbl="revTx" presStyleIdx="6" presStyleCnt="11"/>
      <dgm:spPr/>
      <dgm:t>
        <a:bodyPr/>
        <a:lstStyle/>
        <a:p>
          <a:endParaRPr lang="ru-RU"/>
        </a:p>
      </dgm:t>
    </dgm:pt>
    <dgm:pt modelId="{314CF910-CC6D-4F82-8D30-8D0E5F923088}" type="pres">
      <dgm:prSet presAssocID="{F00553B2-2E6D-4449-8F35-D5A381A91AB9}" presName="vert1" presStyleCnt="0"/>
      <dgm:spPr/>
    </dgm:pt>
    <dgm:pt modelId="{C844BDB8-7A6E-4DE7-8C92-0C3E24BCC11D}" type="pres">
      <dgm:prSet presAssocID="{DB288155-2F65-409C-8F95-97FA83EDC23C}" presName="thickLine" presStyleLbl="alignNode1" presStyleIdx="7" presStyleCnt="11"/>
      <dgm:spPr/>
    </dgm:pt>
    <dgm:pt modelId="{59CBA142-7759-4713-92B3-401DAE7CC30D}" type="pres">
      <dgm:prSet presAssocID="{DB288155-2F65-409C-8F95-97FA83EDC23C}" presName="horz1" presStyleCnt="0"/>
      <dgm:spPr/>
    </dgm:pt>
    <dgm:pt modelId="{889224B4-E6E9-4AD0-87D9-AE88FE4D0833}" type="pres">
      <dgm:prSet presAssocID="{DB288155-2F65-409C-8F95-97FA83EDC23C}" presName="tx1" presStyleLbl="revTx" presStyleIdx="7" presStyleCnt="11"/>
      <dgm:spPr/>
      <dgm:t>
        <a:bodyPr/>
        <a:lstStyle/>
        <a:p>
          <a:endParaRPr lang="ru-RU"/>
        </a:p>
      </dgm:t>
    </dgm:pt>
    <dgm:pt modelId="{FA72AC88-8093-414C-BE2A-6A4CF1AC45BD}" type="pres">
      <dgm:prSet presAssocID="{DB288155-2F65-409C-8F95-97FA83EDC23C}" presName="vert1" presStyleCnt="0"/>
      <dgm:spPr/>
    </dgm:pt>
    <dgm:pt modelId="{F8FF7CA9-AEFD-4431-AAE5-6712862022B3}" type="pres">
      <dgm:prSet presAssocID="{20623AD6-B109-49ED-9582-587F6AE1793D}" presName="thickLine" presStyleLbl="alignNode1" presStyleIdx="8" presStyleCnt="11"/>
      <dgm:spPr/>
    </dgm:pt>
    <dgm:pt modelId="{5DED7F20-7EEF-4443-852B-E5FC58C97DA2}" type="pres">
      <dgm:prSet presAssocID="{20623AD6-B109-49ED-9582-587F6AE1793D}" presName="horz1" presStyleCnt="0"/>
      <dgm:spPr/>
    </dgm:pt>
    <dgm:pt modelId="{CA76915A-C8DF-4638-8CB3-EE0191B0A0A3}" type="pres">
      <dgm:prSet presAssocID="{20623AD6-B109-49ED-9582-587F6AE1793D}" presName="tx1" presStyleLbl="revTx" presStyleIdx="8" presStyleCnt="11"/>
      <dgm:spPr/>
      <dgm:t>
        <a:bodyPr/>
        <a:lstStyle/>
        <a:p>
          <a:endParaRPr lang="ru-RU"/>
        </a:p>
      </dgm:t>
    </dgm:pt>
    <dgm:pt modelId="{27FC6B70-C95B-4845-B4D7-27632BF26842}" type="pres">
      <dgm:prSet presAssocID="{20623AD6-B109-49ED-9582-587F6AE1793D}" presName="vert1" presStyleCnt="0"/>
      <dgm:spPr/>
    </dgm:pt>
    <dgm:pt modelId="{9320A9F1-2E90-4B18-80A5-EB700FEA3994}" type="pres">
      <dgm:prSet presAssocID="{8C819410-AB8A-47AD-9CCE-43B169882837}" presName="thickLine" presStyleLbl="alignNode1" presStyleIdx="9" presStyleCnt="11"/>
      <dgm:spPr/>
    </dgm:pt>
    <dgm:pt modelId="{8A4EE3EB-999F-44AD-A77B-C08F4ED5F26F}" type="pres">
      <dgm:prSet presAssocID="{8C819410-AB8A-47AD-9CCE-43B169882837}" presName="horz1" presStyleCnt="0"/>
      <dgm:spPr/>
    </dgm:pt>
    <dgm:pt modelId="{8DB96DA5-9ED4-4D0B-BE97-327C2AB39F65}" type="pres">
      <dgm:prSet presAssocID="{8C819410-AB8A-47AD-9CCE-43B169882837}" presName="tx1" presStyleLbl="revTx" presStyleIdx="9" presStyleCnt="11"/>
      <dgm:spPr/>
      <dgm:t>
        <a:bodyPr/>
        <a:lstStyle/>
        <a:p>
          <a:endParaRPr lang="ru-RU"/>
        </a:p>
      </dgm:t>
    </dgm:pt>
    <dgm:pt modelId="{236B77FF-41B8-49B2-BD59-A40C8B7EE009}" type="pres">
      <dgm:prSet presAssocID="{8C819410-AB8A-47AD-9CCE-43B169882837}" presName="vert1" presStyleCnt="0"/>
      <dgm:spPr/>
    </dgm:pt>
    <dgm:pt modelId="{759C6008-689F-475F-A34B-B4D8C431BA22}" type="pres">
      <dgm:prSet presAssocID="{64BF2AA1-3F27-4F14-99A1-1F37EACA90C8}" presName="thickLine" presStyleLbl="alignNode1" presStyleIdx="10" presStyleCnt="11"/>
      <dgm:spPr/>
    </dgm:pt>
    <dgm:pt modelId="{736931F0-08ED-44A9-ABCA-A4BF58508911}" type="pres">
      <dgm:prSet presAssocID="{64BF2AA1-3F27-4F14-99A1-1F37EACA90C8}" presName="horz1" presStyleCnt="0"/>
      <dgm:spPr/>
    </dgm:pt>
    <dgm:pt modelId="{299C1DF5-7F6C-4B0B-BC19-2332D2EC6C65}" type="pres">
      <dgm:prSet presAssocID="{64BF2AA1-3F27-4F14-99A1-1F37EACA90C8}" presName="tx1" presStyleLbl="revTx" presStyleIdx="10" presStyleCnt="11"/>
      <dgm:spPr/>
      <dgm:t>
        <a:bodyPr/>
        <a:lstStyle/>
        <a:p>
          <a:endParaRPr lang="ru-RU"/>
        </a:p>
      </dgm:t>
    </dgm:pt>
    <dgm:pt modelId="{DC2586B6-9674-42B5-A60A-7C7FCEEADE6B}" type="pres">
      <dgm:prSet presAssocID="{64BF2AA1-3F27-4F14-99A1-1F37EACA90C8}" presName="vert1" presStyleCnt="0"/>
      <dgm:spPr/>
    </dgm:pt>
  </dgm:ptLst>
  <dgm:cxnLst>
    <dgm:cxn modelId="{1782C3A9-F820-44D4-B557-F51198DA6C10}" type="presOf" srcId="{20623AD6-B109-49ED-9582-587F6AE1793D}" destId="{CA76915A-C8DF-4638-8CB3-EE0191B0A0A3}" srcOrd="0" destOrd="0" presId="urn:microsoft.com/office/officeart/2008/layout/LinedList"/>
    <dgm:cxn modelId="{2C296EEF-B5FC-4F37-9925-5D5CD0B756EF}" type="presOf" srcId="{8C819410-AB8A-47AD-9CCE-43B169882837}" destId="{8DB96DA5-9ED4-4D0B-BE97-327C2AB39F65}" srcOrd="0" destOrd="0" presId="urn:microsoft.com/office/officeart/2008/layout/LinedList"/>
    <dgm:cxn modelId="{D334066D-1387-4326-9153-35F82944E78F}" type="presOf" srcId="{C1437909-DC7B-46E0-96F7-1D89E86EC040}" destId="{719BD440-FE4E-449C-B0B0-55D9FE17375A}" srcOrd="0" destOrd="0" presId="urn:microsoft.com/office/officeart/2008/layout/LinedList"/>
    <dgm:cxn modelId="{B58B814D-F13A-4836-8F70-09511E1A5B7B}" type="presOf" srcId="{64BF2AA1-3F27-4F14-99A1-1F37EACA90C8}" destId="{299C1DF5-7F6C-4B0B-BC19-2332D2EC6C65}" srcOrd="0" destOrd="0" presId="urn:microsoft.com/office/officeart/2008/layout/LinedList"/>
    <dgm:cxn modelId="{7DC36EDD-7545-45F7-82D6-1BF439896F12}" srcId="{73B39584-BDEE-4335-9516-9FC6C0F2C889}" destId="{FD3EF1F6-05B1-4AC1-B24A-F532F165B8A8}" srcOrd="0" destOrd="0" parTransId="{6328C174-314F-4877-BBFC-A2B34A468AE7}" sibTransId="{5C71B2EB-BF6C-47CD-9900-10F65678DEA9}"/>
    <dgm:cxn modelId="{B7C225B7-58C5-4F0B-8127-F33CE70F89D2}" srcId="{73B39584-BDEE-4335-9516-9FC6C0F2C889}" destId="{6A6E7419-7F95-4225-8D09-1E6B4A385528}" srcOrd="2" destOrd="0" parTransId="{0C2F7645-C147-4F67-8FA2-CD978F36FE1F}" sibTransId="{F4CEC332-FAC5-4DA2-BCAC-32EA138367D4}"/>
    <dgm:cxn modelId="{32AF183E-7D30-46A5-ACF5-D450520B03AA}" srcId="{73B39584-BDEE-4335-9516-9FC6C0F2C889}" destId="{64BF2AA1-3F27-4F14-99A1-1F37EACA90C8}" srcOrd="10" destOrd="0" parTransId="{84F8AB88-2812-4137-89A7-6B5A26460792}" sibTransId="{AB15B604-37FB-4583-B068-D63A97777529}"/>
    <dgm:cxn modelId="{2D68B5CD-5982-4C1E-B8A0-E1AEFF49C40C}" srcId="{73B39584-BDEE-4335-9516-9FC6C0F2C889}" destId="{20623AD6-B109-49ED-9582-587F6AE1793D}" srcOrd="8" destOrd="0" parTransId="{D2554CEE-AFBB-467A-99ED-B515DBE9B8EF}" sibTransId="{CD166F68-7966-4C67-8112-57CE14016EE0}"/>
    <dgm:cxn modelId="{70C3E470-508D-4693-BB77-64CF0BE74F36}" srcId="{73B39584-BDEE-4335-9516-9FC6C0F2C889}" destId="{4108E5A4-2F19-42A8-AE5F-1A1B10EA817F}" srcOrd="1" destOrd="0" parTransId="{A1B079F4-7D7F-4F15-AC1A-81472F13E4EB}" sibTransId="{B36C21F9-586C-4FE3-B38E-33DAAE0BDB13}"/>
    <dgm:cxn modelId="{2E9F8156-A9A8-4EC4-AA84-3751C843AAD5}" type="presOf" srcId="{4108E5A4-2F19-42A8-AE5F-1A1B10EA817F}" destId="{E27152A5-62F3-452C-A5E8-4B07B72CD8A8}" srcOrd="0" destOrd="0" presId="urn:microsoft.com/office/officeart/2008/layout/LinedList"/>
    <dgm:cxn modelId="{699A48F5-4954-48D4-8E0E-3D727FE96D79}" type="presOf" srcId="{6A6E7419-7F95-4225-8D09-1E6B4A385528}" destId="{BEA54E1A-5E61-4565-B9CA-FBF4D68392E8}" srcOrd="0" destOrd="0" presId="urn:microsoft.com/office/officeart/2008/layout/LinedList"/>
    <dgm:cxn modelId="{4049A7A9-3D63-458B-BDB4-3D99745655AD}" srcId="{73B39584-BDEE-4335-9516-9FC6C0F2C889}" destId="{8C819410-AB8A-47AD-9CCE-43B169882837}" srcOrd="9" destOrd="0" parTransId="{3090A4AB-0B6A-4028-A226-279BE7C5F405}" sibTransId="{C444E751-0479-4F92-A110-6ECDCB80A8E5}"/>
    <dgm:cxn modelId="{0352AA76-DF13-4E47-BFE9-92089359D27E}" srcId="{73B39584-BDEE-4335-9516-9FC6C0F2C889}" destId="{F00553B2-2E6D-4449-8F35-D5A381A91AB9}" srcOrd="6" destOrd="0" parTransId="{56B45F9B-EFAA-4F66-895D-ABCF63C07154}" sibTransId="{63AA2C03-47A7-4087-A7A0-0BDE31F70685}"/>
    <dgm:cxn modelId="{ED410920-326C-49BA-9F48-3B3645B96D0C}" srcId="{73B39584-BDEE-4335-9516-9FC6C0F2C889}" destId="{C16F1A68-512A-4B02-B396-1C9B0F23E31B}" srcOrd="5" destOrd="0" parTransId="{3FFED827-9851-4402-855D-10B8F25B4155}" sibTransId="{A4B93442-8086-45ED-88E6-48F311A0DC89}"/>
    <dgm:cxn modelId="{F53E5514-959C-4351-9A30-79F945EE92C9}" type="presOf" srcId="{F00553B2-2E6D-4449-8F35-D5A381A91AB9}" destId="{DC977AC1-E69E-432B-8EBB-AC71F088B20A}" srcOrd="0" destOrd="0" presId="urn:microsoft.com/office/officeart/2008/layout/LinedList"/>
    <dgm:cxn modelId="{89F576E9-FA64-4C60-AFA1-8A919955E61A}" type="presOf" srcId="{DB288155-2F65-409C-8F95-97FA83EDC23C}" destId="{889224B4-E6E9-4AD0-87D9-AE88FE4D0833}" srcOrd="0" destOrd="0" presId="urn:microsoft.com/office/officeart/2008/layout/LinedList"/>
    <dgm:cxn modelId="{6692E6FE-B936-4FAB-AD9C-9747DC3A5394}" srcId="{73B39584-BDEE-4335-9516-9FC6C0F2C889}" destId="{DB288155-2F65-409C-8F95-97FA83EDC23C}" srcOrd="7" destOrd="0" parTransId="{CD8BA243-57D7-46B4-9EA5-2719FE050B35}" sibTransId="{80C5885E-570B-4047-BD13-A234159518C6}"/>
    <dgm:cxn modelId="{2EA79858-B535-4413-9598-DE9EF7D6BA57}" type="presOf" srcId="{C16F1A68-512A-4B02-B396-1C9B0F23E31B}" destId="{5D07808C-7717-406B-85B3-E700E74056BE}" srcOrd="0" destOrd="0" presId="urn:microsoft.com/office/officeart/2008/layout/LinedList"/>
    <dgm:cxn modelId="{0A5B459F-CB8D-4D09-AD87-41BCCE756C73}" type="presOf" srcId="{FD3EF1F6-05B1-4AC1-B24A-F532F165B8A8}" destId="{D945F1D1-9DA2-415D-A562-FBA11EE7D62F}" srcOrd="0" destOrd="0" presId="urn:microsoft.com/office/officeart/2008/layout/LinedList"/>
    <dgm:cxn modelId="{516AF801-09D1-47E5-98D6-4EC40BA3269E}" srcId="{73B39584-BDEE-4335-9516-9FC6C0F2C889}" destId="{C1437909-DC7B-46E0-96F7-1D89E86EC040}" srcOrd="3" destOrd="0" parTransId="{D5DAA6C1-414B-4D8B-B84B-7B1E6FC68815}" sibTransId="{94007F7A-F1FA-48B6-9C32-3B08EBDB3AD6}"/>
    <dgm:cxn modelId="{B2237510-C252-4C73-BBC6-683255743175}" type="presOf" srcId="{0DA3EA09-0F7D-4226-B79D-46D9A2B0344A}" destId="{04ED9F1D-5FE6-4EC1-8A22-AD7B01094234}" srcOrd="0" destOrd="0" presId="urn:microsoft.com/office/officeart/2008/layout/LinedList"/>
    <dgm:cxn modelId="{73E54AE8-6A2C-4CA8-BF9F-8F7919868A45}" srcId="{73B39584-BDEE-4335-9516-9FC6C0F2C889}" destId="{0DA3EA09-0F7D-4226-B79D-46D9A2B0344A}" srcOrd="4" destOrd="0" parTransId="{80B7A550-1B34-47DA-B88A-C8C3C95BA5E0}" sibTransId="{81F50BFE-59A6-44EC-8434-5442E20835B6}"/>
    <dgm:cxn modelId="{6D5DEF89-B25D-42F3-9CEE-0241FB27791E}" type="presOf" srcId="{73B39584-BDEE-4335-9516-9FC6C0F2C889}" destId="{94751424-6579-41C4-9277-A66411A590F0}" srcOrd="0" destOrd="0" presId="urn:microsoft.com/office/officeart/2008/layout/LinedList"/>
    <dgm:cxn modelId="{BBFB9B40-519C-4401-B5F8-961FD0AD214F}" type="presParOf" srcId="{94751424-6579-41C4-9277-A66411A590F0}" destId="{12C126A6-621D-4B8B-AC45-55145F2331D7}" srcOrd="0" destOrd="0" presId="urn:microsoft.com/office/officeart/2008/layout/LinedList"/>
    <dgm:cxn modelId="{58372EB9-EB3E-4CCA-8C10-9D614B8AE8A6}" type="presParOf" srcId="{94751424-6579-41C4-9277-A66411A590F0}" destId="{A9203728-1295-47DC-80B4-7E0EE6E9DA15}" srcOrd="1" destOrd="0" presId="urn:microsoft.com/office/officeart/2008/layout/LinedList"/>
    <dgm:cxn modelId="{C99316D4-E6DF-497C-9BF1-C1F72E496DD7}" type="presParOf" srcId="{A9203728-1295-47DC-80B4-7E0EE6E9DA15}" destId="{D945F1D1-9DA2-415D-A562-FBA11EE7D62F}" srcOrd="0" destOrd="0" presId="urn:microsoft.com/office/officeart/2008/layout/LinedList"/>
    <dgm:cxn modelId="{DF9224CA-3AD6-4EC5-8B03-E34EAF1A4BB8}" type="presParOf" srcId="{A9203728-1295-47DC-80B4-7E0EE6E9DA15}" destId="{99D8C14D-B463-46A7-8EA1-A8FA0109A48B}" srcOrd="1" destOrd="0" presId="urn:microsoft.com/office/officeart/2008/layout/LinedList"/>
    <dgm:cxn modelId="{FE0F8388-C531-4D65-BD81-EB15312082F6}" type="presParOf" srcId="{94751424-6579-41C4-9277-A66411A590F0}" destId="{06F93019-633D-4821-A500-3CB5D0E6621B}" srcOrd="2" destOrd="0" presId="urn:microsoft.com/office/officeart/2008/layout/LinedList"/>
    <dgm:cxn modelId="{CCF3B635-389E-44ED-A3E2-B81A5CC0C146}" type="presParOf" srcId="{94751424-6579-41C4-9277-A66411A590F0}" destId="{0C62E89A-7340-4148-BB00-725E3F3A0E9E}" srcOrd="3" destOrd="0" presId="urn:microsoft.com/office/officeart/2008/layout/LinedList"/>
    <dgm:cxn modelId="{359F5CD4-7B11-42D2-8C97-3B7976B01998}" type="presParOf" srcId="{0C62E89A-7340-4148-BB00-725E3F3A0E9E}" destId="{E27152A5-62F3-452C-A5E8-4B07B72CD8A8}" srcOrd="0" destOrd="0" presId="urn:microsoft.com/office/officeart/2008/layout/LinedList"/>
    <dgm:cxn modelId="{2CEE9247-99CA-438F-AF65-5432AFBDEA76}" type="presParOf" srcId="{0C62E89A-7340-4148-BB00-725E3F3A0E9E}" destId="{A8C67891-D485-4661-8978-F10EB4974C8B}" srcOrd="1" destOrd="0" presId="urn:microsoft.com/office/officeart/2008/layout/LinedList"/>
    <dgm:cxn modelId="{06B4C666-3DFB-4A95-9939-FE1D43BC2D7B}" type="presParOf" srcId="{94751424-6579-41C4-9277-A66411A590F0}" destId="{C95E01A7-BA9C-4565-AE9C-6FB8AD3DC578}" srcOrd="4" destOrd="0" presId="urn:microsoft.com/office/officeart/2008/layout/LinedList"/>
    <dgm:cxn modelId="{9C9DF73E-3A99-4C78-B19B-E1A40A0ECCF0}" type="presParOf" srcId="{94751424-6579-41C4-9277-A66411A590F0}" destId="{F679E076-1400-4A77-9DE6-B6B46E0F45F8}" srcOrd="5" destOrd="0" presId="urn:microsoft.com/office/officeart/2008/layout/LinedList"/>
    <dgm:cxn modelId="{D0290A62-AFB1-4989-AA20-977B04CEAC13}" type="presParOf" srcId="{F679E076-1400-4A77-9DE6-B6B46E0F45F8}" destId="{BEA54E1A-5E61-4565-B9CA-FBF4D68392E8}" srcOrd="0" destOrd="0" presId="urn:microsoft.com/office/officeart/2008/layout/LinedList"/>
    <dgm:cxn modelId="{E5FC9288-BF38-4F6A-8AC5-9A01E0EB13E7}" type="presParOf" srcId="{F679E076-1400-4A77-9DE6-B6B46E0F45F8}" destId="{BC788FA8-57EC-4EAF-9EB3-4D822A213406}" srcOrd="1" destOrd="0" presId="urn:microsoft.com/office/officeart/2008/layout/LinedList"/>
    <dgm:cxn modelId="{C51AB383-CE89-45FF-98F5-BAA4454625CD}" type="presParOf" srcId="{94751424-6579-41C4-9277-A66411A590F0}" destId="{55442A7B-BEBE-4F83-B7C6-BF63CAE78F36}" srcOrd="6" destOrd="0" presId="urn:microsoft.com/office/officeart/2008/layout/LinedList"/>
    <dgm:cxn modelId="{935CC8CF-73B0-4F53-9D95-7AD37FF071BE}" type="presParOf" srcId="{94751424-6579-41C4-9277-A66411A590F0}" destId="{2B891FF5-63FE-4B39-9BCA-F2E810899BCB}" srcOrd="7" destOrd="0" presId="urn:microsoft.com/office/officeart/2008/layout/LinedList"/>
    <dgm:cxn modelId="{2485F882-8703-45FF-8779-7217EB84283E}" type="presParOf" srcId="{2B891FF5-63FE-4B39-9BCA-F2E810899BCB}" destId="{719BD440-FE4E-449C-B0B0-55D9FE17375A}" srcOrd="0" destOrd="0" presId="urn:microsoft.com/office/officeart/2008/layout/LinedList"/>
    <dgm:cxn modelId="{8BD6733B-DFF0-477D-8A10-29041D9ECD5F}" type="presParOf" srcId="{2B891FF5-63FE-4B39-9BCA-F2E810899BCB}" destId="{176C08CD-00C4-43C4-A92C-CB9F1F879463}" srcOrd="1" destOrd="0" presId="urn:microsoft.com/office/officeart/2008/layout/LinedList"/>
    <dgm:cxn modelId="{F85450D8-827C-4E7D-9206-FFA65C76590B}" type="presParOf" srcId="{94751424-6579-41C4-9277-A66411A590F0}" destId="{15648120-9188-43EB-9214-A4F1DD1FDAE6}" srcOrd="8" destOrd="0" presId="urn:microsoft.com/office/officeart/2008/layout/LinedList"/>
    <dgm:cxn modelId="{538A63DC-795D-42E6-8969-B6750F07BF2A}" type="presParOf" srcId="{94751424-6579-41C4-9277-A66411A590F0}" destId="{7F60DFDD-8C13-482A-8460-E43252665CF3}" srcOrd="9" destOrd="0" presId="urn:microsoft.com/office/officeart/2008/layout/LinedList"/>
    <dgm:cxn modelId="{7B19660B-7540-4732-B5A3-913006CE5FAE}" type="presParOf" srcId="{7F60DFDD-8C13-482A-8460-E43252665CF3}" destId="{04ED9F1D-5FE6-4EC1-8A22-AD7B01094234}" srcOrd="0" destOrd="0" presId="urn:microsoft.com/office/officeart/2008/layout/LinedList"/>
    <dgm:cxn modelId="{59C286B3-DB11-4A8B-B680-2B9F6A53F84D}" type="presParOf" srcId="{7F60DFDD-8C13-482A-8460-E43252665CF3}" destId="{8367CA60-FC25-4975-956D-F4507AFD780B}" srcOrd="1" destOrd="0" presId="urn:microsoft.com/office/officeart/2008/layout/LinedList"/>
    <dgm:cxn modelId="{0D5A7AC6-5129-408F-83D2-82A968D17F2B}" type="presParOf" srcId="{94751424-6579-41C4-9277-A66411A590F0}" destId="{B1BDB16D-BA63-4D53-A318-25B9F8642BF3}" srcOrd="10" destOrd="0" presId="urn:microsoft.com/office/officeart/2008/layout/LinedList"/>
    <dgm:cxn modelId="{F6D40C96-2502-4ECD-9C5B-C42253EAF54A}" type="presParOf" srcId="{94751424-6579-41C4-9277-A66411A590F0}" destId="{437F8CC9-3835-458E-9EE2-556668BB3AF3}" srcOrd="11" destOrd="0" presId="urn:microsoft.com/office/officeart/2008/layout/LinedList"/>
    <dgm:cxn modelId="{5B32D833-F6B3-4B45-9E09-60F2355C828F}" type="presParOf" srcId="{437F8CC9-3835-458E-9EE2-556668BB3AF3}" destId="{5D07808C-7717-406B-85B3-E700E74056BE}" srcOrd="0" destOrd="0" presId="urn:microsoft.com/office/officeart/2008/layout/LinedList"/>
    <dgm:cxn modelId="{87D8D941-C160-45D8-9F8D-584B3B7DDD5E}" type="presParOf" srcId="{437F8CC9-3835-458E-9EE2-556668BB3AF3}" destId="{8CE650A1-D79A-4C70-86F1-ED9435D8B928}" srcOrd="1" destOrd="0" presId="urn:microsoft.com/office/officeart/2008/layout/LinedList"/>
    <dgm:cxn modelId="{6B3F8102-F23C-4F85-98B9-AD646F5A9283}" type="presParOf" srcId="{94751424-6579-41C4-9277-A66411A590F0}" destId="{F2526054-6C8A-441D-A7D4-3215805F1B91}" srcOrd="12" destOrd="0" presId="urn:microsoft.com/office/officeart/2008/layout/LinedList"/>
    <dgm:cxn modelId="{B36832F3-23E1-4031-8189-7499FF1395BA}" type="presParOf" srcId="{94751424-6579-41C4-9277-A66411A590F0}" destId="{AB074E10-2F48-4DFA-8B36-E64B27D98F71}" srcOrd="13" destOrd="0" presId="urn:microsoft.com/office/officeart/2008/layout/LinedList"/>
    <dgm:cxn modelId="{55EFCE61-1AB5-4202-A8A5-BFF58D72ACAA}" type="presParOf" srcId="{AB074E10-2F48-4DFA-8B36-E64B27D98F71}" destId="{DC977AC1-E69E-432B-8EBB-AC71F088B20A}" srcOrd="0" destOrd="0" presId="urn:microsoft.com/office/officeart/2008/layout/LinedList"/>
    <dgm:cxn modelId="{C331A348-D9C6-4CE6-BE12-70AA89AC173D}" type="presParOf" srcId="{AB074E10-2F48-4DFA-8B36-E64B27D98F71}" destId="{314CF910-CC6D-4F82-8D30-8D0E5F923088}" srcOrd="1" destOrd="0" presId="urn:microsoft.com/office/officeart/2008/layout/LinedList"/>
    <dgm:cxn modelId="{1E69AFE5-F22F-41AD-91F6-D73830B5F65D}" type="presParOf" srcId="{94751424-6579-41C4-9277-A66411A590F0}" destId="{C844BDB8-7A6E-4DE7-8C92-0C3E24BCC11D}" srcOrd="14" destOrd="0" presId="urn:microsoft.com/office/officeart/2008/layout/LinedList"/>
    <dgm:cxn modelId="{6E5C6BB6-AF30-4932-A921-AC557391C5E7}" type="presParOf" srcId="{94751424-6579-41C4-9277-A66411A590F0}" destId="{59CBA142-7759-4713-92B3-401DAE7CC30D}" srcOrd="15" destOrd="0" presId="urn:microsoft.com/office/officeart/2008/layout/LinedList"/>
    <dgm:cxn modelId="{0625A23D-B6F5-47C1-8EA4-237795F71046}" type="presParOf" srcId="{59CBA142-7759-4713-92B3-401DAE7CC30D}" destId="{889224B4-E6E9-4AD0-87D9-AE88FE4D0833}" srcOrd="0" destOrd="0" presId="urn:microsoft.com/office/officeart/2008/layout/LinedList"/>
    <dgm:cxn modelId="{E8849A88-CCE3-48BA-BBE9-57E2359944FA}" type="presParOf" srcId="{59CBA142-7759-4713-92B3-401DAE7CC30D}" destId="{FA72AC88-8093-414C-BE2A-6A4CF1AC45BD}" srcOrd="1" destOrd="0" presId="urn:microsoft.com/office/officeart/2008/layout/LinedList"/>
    <dgm:cxn modelId="{588BDF76-FB38-4C7C-92FD-7790A44B037C}" type="presParOf" srcId="{94751424-6579-41C4-9277-A66411A590F0}" destId="{F8FF7CA9-AEFD-4431-AAE5-6712862022B3}" srcOrd="16" destOrd="0" presId="urn:microsoft.com/office/officeart/2008/layout/LinedList"/>
    <dgm:cxn modelId="{053F23B1-71FE-462C-99A4-8A145816D6A9}" type="presParOf" srcId="{94751424-6579-41C4-9277-A66411A590F0}" destId="{5DED7F20-7EEF-4443-852B-E5FC58C97DA2}" srcOrd="17" destOrd="0" presId="urn:microsoft.com/office/officeart/2008/layout/LinedList"/>
    <dgm:cxn modelId="{0ED43E95-9BC8-4A24-BE14-D40E6E3C6F14}" type="presParOf" srcId="{5DED7F20-7EEF-4443-852B-E5FC58C97DA2}" destId="{CA76915A-C8DF-4638-8CB3-EE0191B0A0A3}" srcOrd="0" destOrd="0" presId="urn:microsoft.com/office/officeart/2008/layout/LinedList"/>
    <dgm:cxn modelId="{FB5A87D5-CC8B-486D-A936-B683E13A891E}" type="presParOf" srcId="{5DED7F20-7EEF-4443-852B-E5FC58C97DA2}" destId="{27FC6B70-C95B-4845-B4D7-27632BF26842}" srcOrd="1" destOrd="0" presId="urn:microsoft.com/office/officeart/2008/layout/LinedList"/>
    <dgm:cxn modelId="{917FAE20-9DC1-4E01-A5DB-2E7C52BF9A81}" type="presParOf" srcId="{94751424-6579-41C4-9277-A66411A590F0}" destId="{9320A9F1-2E90-4B18-80A5-EB700FEA3994}" srcOrd="18" destOrd="0" presId="urn:microsoft.com/office/officeart/2008/layout/LinedList"/>
    <dgm:cxn modelId="{5ADA2516-831A-4450-A57F-30E27CBC8FC7}" type="presParOf" srcId="{94751424-6579-41C4-9277-A66411A590F0}" destId="{8A4EE3EB-999F-44AD-A77B-C08F4ED5F26F}" srcOrd="19" destOrd="0" presId="urn:microsoft.com/office/officeart/2008/layout/LinedList"/>
    <dgm:cxn modelId="{84CF4260-8E21-4D00-9F88-31468986D721}" type="presParOf" srcId="{8A4EE3EB-999F-44AD-A77B-C08F4ED5F26F}" destId="{8DB96DA5-9ED4-4D0B-BE97-327C2AB39F65}" srcOrd="0" destOrd="0" presId="urn:microsoft.com/office/officeart/2008/layout/LinedList"/>
    <dgm:cxn modelId="{9228E1B9-B3A6-4D2F-9C29-693DA8B73417}" type="presParOf" srcId="{8A4EE3EB-999F-44AD-A77B-C08F4ED5F26F}" destId="{236B77FF-41B8-49B2-BD59-A40C8B7EE009}" srcOrd="1" destOrd="0" presId="urn:microsoft.com/office/officeart/2008/layout/LinedList"/>
    <dgm:cxn modelId="{861E2C28-FB71-4C89-B868-CE36C622A7E0}" type="presParOf" srcId="{94751424-6579-41C4-9277-A66411A590F0}" destId="{759C6008-689F-475F-A34B-B4D8C431BA22}" srcOrd="20" destOrd="0" presId="urn:microsoft.com/office/officeart/2008/layout/LinedList"/>
    <dgm:cxn modelId="{CF0E4B36-D4FE-4D67-85E9-A0BED87FCE09}" type="presParOf" srcId="{94751424-6579-41C4-9277-A66411A590F0}" destId="{736931F0-08ED-44A9-ABCA-A4BF58508911}" srcOrd="21" destOrd="0" presId="urn:microsoft.com/office/officeart/2008/layout/LinedList"/>
    <dgm:cxn modelId="{A8893C1A-DA48-4D8C-A5C3-CDF39471B7AD}" type="presParOf" srcId="{736931F0-08ED-44A9-ABCA-A4BF58508911}" destId="{299C1DF5-7F6C-4B0B-BC19-2332D2EC6C65}" srcOrd="0" destOrd="0" presId="urn:microsoft.com/office/officeart/2008/layout/LinedList"/>
    <dgm:cxn modelId="{F1DEB677-9825-4BC2-9500-8976A22D1F0F}" type="presParOf" srcId="{736931F0-08ED-44A9-ABCA-A4BF58508911}" destId="{DC2586B6-9674-42B5-A60A-7C7FCEEADE6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0B3F92-3EAA-4A4E-AA9E-3A3631DEFAE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C02D1AF-7F31-4BF2-B2DC-FC97FC341580}">
      <dgm:prSet/>
      <dgm:spPr/>
      <dgm:t>
        <a:bodyPr/>
        <a:lstStyle/>
        <a:p>
          <a:r>
            <a:rPr lang="ru-RU"/>
            <a:t>Что:?</a:t>
          </a:r>
          <a:endParaRPr lang="en-US"/>
        </a:p>
      </dgm:t>
    </dgm:pt>
    <dgm:pt modelId="{AB03DF00-0829-492F-B747-4ECE775BFEDD}" type="parTrans" cxnId="{8B4BD0EC-561B-4906-9085-2394E6786609}">
      <dgm:prSet/>
      <dgm:spPr/>
      <dgm:t>
        <a:bodyPr/>
        <a:lstStyle/>
        <a:p>
          <a:endParaRPr lang="en-US"/>
        </a:p>
      </dgm:t>
    </dgm:pt>
    <dgm:pt modelId="{C608D680-A30A-4276-918C-E8047BB96D24}" type="sibTrans" cxnId="{8B4BD0EC-561B-4906-9085-2394E6786609}">
      <dgm:prSet/>
      <dgm:spPr/>
      <dgm:t>
        <a:bodyPr/>
        <a:lstStyle/>
        <a:p>
          <a:endParaRPr lang="en-US"/>
        </a:p>
      </dgm:t>
    </dgm:pt>
    <dgm:pt modelId="{D22BE0DF-2322-4AAA-A9BC-6C31E7B5C3AA}">
      <dgm:prSet/>
      <dgm:spPr/>
      <dgm:t>
        <a:bodyPr/>
        <a:lstStyle/>
        <a:p>
          <a:r>
            <a:rPr lang="ru-RU"/>
            <a:t>Где?</a:t>
          </a:r>
          <a:endParaRPr lang="en-US"/>
        </a:p>
      </dgm:t>
    </dgm:pt>
    <dgm:pt modelId="{824CD7A1-6E06-4AC1-ABC4-230E304BDF30}" type="parTrans" cxnId="{5C8ED0CB-F76D-4ED3-BF0A-005E54AB43E1}">
      <dgm:prSet/>
      <dgm:spPr/>
      <dgm:t>
        <a:bodyPr/>
        <a:lstStyle/>
        <a:p>
          <a:endParaRPr lang="en-US"/>
        </a:p>
      </dgm:t>
    </dgm:pt>
    <dgm:pt modelId="{F76EBF73-1B0A-473E-B557-3EC07B763BAA}" type="sibTrans" cxnId="{5C8ED0CB-F76D-4ED3-BF0A-005E54AB43E1}">
      <dgm:prSet/>
      <dgm:spPr/>
      <dgm:t>
        <a:bodyPr/>
        <a:lstStyle/>
        <a:p>
          <a:endParaRPr lang="en-US"/>
        </a:p>
      </dgm:t>
    </dgm:pt>
    <dgm:pt modelId="{EE163A8A-8B11-4E71-985F-909B8D87574B}">
      <dgm:prSet/>
      <dgm:spPr/>
      <dgm:t>
        <a:bodyPr/>
        <a:lstStyle/>
        <a:p>
          <a:r>
            <a:rPr lang="ru-RU"/>
            <a:t>Когда?</a:t>
          </a:r>
          <a:endParaRPr lang="en-US"/>
        </a:p>
      </dgm:t>
    </dgm:pt>
    <dgm:pt modelId="{39E8785B-EAEA-4EBF-90FE-521F1DB09446}" type="parTrans" cxnId="{F1EFB1AD-85B4-4527-8454-E21EC340CB31}">
      <dgm:prSet/>
      <dgm:spPr/>
      <dgm:t>
        <a:bodyPr/>
        <a:lstStyle/>
        <a:p>
          <a:endParaRPr lang="en-US"/>
        </a:p>
      </dgm:t>
    </dgm:pt>
    <dgm:pt modelId="{31A77C4D-0794-4E09-9269-87637C58E199}" type="sibTrans" cxnId="{F1EFB1AD-85B4-4527-8454-E21EC340CB31}">
      <dgm:prSet/>
      <dgm:spPr/>
      <dgm:t>
        <a:bodyPr/>
        <a:lstStyle/>
        <a:p>
          <a:endParaRPr lang="en-US"/>
        </a:p>
      </dgm:t>
    </dgm:pt>
    <dgm:pt modelId="{D494BD75-5A90-415B-B39B-5444C30DD12C}">
      <dgm:prSet/>
      <dgm:spPr/>
      <dgm:t>
        <a:bodyPr/>
        <a:lstStyle/>
        <a:p>
          <a:r>
            <a:rPr lang="ru-RU"/>
            <a:t>Что понадобится?</a:t>
          </a:r>
          <a:endParaRPr lang="en-US"/>
        </a:p>
      </dgm:t>
    </dgm:pt>
    <dgm:pt modelId="{E94CFF52-4860-40C5-BA99-4701021BBD2F}" type="parTrans" cxnId="{69EA0329-06A5-4C35-A843-113CDC3EE399}">
      <dgm:prSet/>
      <dgm:spPr/>
      <dgm:t>
        <a:bodyPr/>
        <a:lstStyle/>
        <a:p>
          <a:endParaRPr lang="en-US"/>
        </a:p>
      </dgm:t>
    </dgm:pt>
    <dgm:pt modelId="{FBFE4C16-CCEB-4863-B0A0-8D721E615DC6}" type="sibTrans" cxnId="{69EA0329-06A5-4C35-A843-113CDC3EE399}">
      <dgm:prSet/>
      <dgm:spPr/>
      <dgm:t>
        <a:bodyPr/>
        <a:lstStyle/>
        <a:p>
          <a:endParaRPr lang="en-US"/>
        </a:p>
      </dgm:t>
    </dgm:pt>
    <dgm:pt modelId="{695D576F-62A5-4B31-A70B-096DEC5D9E68}">
      <dgm:prSet/>
      <dgm:spPr/>
      <dgm:t>
        <a:bodyPr/>
        <a:lstStyle/>
        <a:p>
          <a:r>
            <a:rPr lang="ru-RU"/>
            <a:t>Что может помешать?</a:t>
          </a:r>
          <a:endParaRPr lang="en-US"/>
        </a:p>
      </dgm:t>
    </dgm:pt>
    <dgm:pt modelId="{DF227415-A647-4BBE-9D4B-799C95798E9E}" type="parTrans" cxnId="{A0D23DBD-E9A7-4E6E-BC7A-6DA9DFDAE3A2}">
      <dgm:prSet/>
      <dgm:spPr/>
      <dgm:t>
        <a:bodyPr/>
        <a:lstStyle/>
        <a:p>
          <a:endParaRPr lang="en-US"/>
        </a:p>
      </dgm:t>
    </dgm:pt>
    <dgm:pt modelId="{AB5B8301-3E8D-49FE-93F0-560C857400FD}" type="sibTrans" cxnId="{A0D23DBD-E9A7-4E6E-BC7A-6DA9DFDAE3A2}">
      <dgm:prSet/>
      <dgm:spPr/>
      <dgm:t>
        <a:bodyPr/>
        <a:lstStyle/>
        <a:p>
          <a:endParaRPr lang="en-US"/>
        </a:p>
      </dgm:t>
    </dgm:pt>
    <dgm:pt modelId="{8E8BDD9E-859D-4E30-AF5B-B1C79B642DDD}">
      <dgm:prSet/>
      <dgm:spPr/>
      <dgm:t>
        <a:bodyPr/>
        <a:lstStyle/>
        <a:p>
          <a:r>
            <a:rPr lang="ru-RU"/>
            <a:t>Как это преодолеть?</a:t>
          </a:r>
          <a:endParaRPr lang="en-US"/>
        </a:p>
      </dgm:t>
    </dgm:pt>
    <dgm:pt modelId="{A74BA4AB-033C-4439-878A-0819E0404862}" type="parTrans" cxnId="{EBC0DBB5-CFBF-4DD6-A462-0FB5B323D8FE}">
      <dgm:prSet/>
      <dgm:spPr/>
      <dgm:t>
        <a:bodyPr/>
        <a:lstStyle/>
        <a:p>
          <a:endParaRPr lang="en-US"/>
        </a:p>
      </dgm:t>
    </dgm:pt>
    <dgm:pt modelId="{B1049F10-629B-4C55-9AD9-7AB3A2E098E9}" type="sibTrans" cxnId="{EBC0DBB5-CFBF-4DD6-A462-0FB5B323D8FE}">
      <dgm:prSet/>
      <dgm:spPr/>
      <dgm:t>
        <a:bodyPr/>
        <a:lstStyle/>
        <a:p>
          <a:endParaRPr lang="en-US"/>
        </a:p>
      </dgm:t>
    </dgm:pt>
    <dgm:pt modelId="{FD7A3DD3-113C-419D-8864-25CEF7BC507A}">
      <dgm:prSet/>
      <dgm:spPr/>
      <dgm:t>
        <a:bodyPr/>
        <a:lstStyle/>
        <a:p>
          <a:r>
            <a:rPr lang="ru-RU" dirty="0"/>
            <a:t>Мониторинг и коррекция тревожных мыслей </a:t>
          </a:r>
          <a:endParaRPr lang="en-US" dirty="0"/>
        </a:p>
      </dgm:t>
    </dgm:pt>
    <dgm:pt modelId="{905EBDA9-6013-4E57-9772-ABC6635D85B5}" type="parTrans" cxnId="{E1C3EA59-6FBC-406D-9A2F-2CC0CBE19837}">
      <dgm:prSet/>
      <dgm:spPr/>
      <dgm:t>
        <a:bodyPr/>
        <a:lstStyle/>
        <a:p>
          <a:endParaRPr lang="en-US"/>
        </a:p>
      </dgm:t>
    </dgm:pt>
    <dgm:pt modelId="{34095B2C-4D30-4D7D-A60D-D7C29027AE83}" type="sibTrans" cxnId="{E1C3EA59-6FBC-406D-9A2F-2CC0CBE19837}">
      <dgm:prSet/>
      <dgm:spPr/>
      <dgm:t>
        <a:bodyPr/>
        <a:lstStyle/>
        <a:p>
          <a:endParaRPr lang="en-US"/>
        </a:p>
      </dgm:t>
    </dgm:pt>
    <dgm:pt modelId="{2DECED33-16AF-40D9-A1DE-361411019725}" type="pres">
      <dgm:prSet presAssocID="{DB0B3F92-3EAA-4A4E-AA9E-3A3631DEFAE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F0B22A-A6A8-4E0F-9F66-5F0F6B7C7706}" type="pres">
      <dgm:prSet presAssocID="{7C02D1AF-7F31-4BF2-B2DC-FC97FC341580}" presName="compNode" presStyleCnt="0"/>
      <dgm:spPr/>
    </dgm:pt>
    <dgm:pt modelId="{0C71A7AC-DBDB-42FB-BCC8-54210A10978D}" type="pres">
      <dgm:prSet presAssocID="{7C02D1AF-7F31-4BF2-B2DC-FC97FC341580}" presName="bgRect" presStyleLbl="bgShp" presStyleIdx="0" presStyleCnt="7"/>
      <dgm:spPr/>
    </dgm:pt>
    <dgm:pt modelId="{EF7BA944-F8AB-42DB-9DF2-A8AB1DF24D8E}" type="pres">
      <dgm:prSet presAssocID="{7C02D1AF-7F31-4BF2-B2DC-FC97FC341580}" presName="iconRect" presStyleLbl="nod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CC603538-117E-4921-A35B-ECD16C7EE0F8}" type="pres">
      <dgm:prSet presAssocID="{7C02D1AF-7F31-4BF2-B2DC-FC97FC341580}" presName="spaceRect" presStyleCnt="0"/>
      <dgm:spPr/>
    </dgm:pt>
    <dgm:pt modelId="{7F448711-8B76-4936-903C-5AFD13CB6987}" type="pres">
      <dgm:prSet presAssocID="{7C02D1AF-7F31-4BF2-B2DC-FC97FC341580}" presName="parTx" presStyleLbl="revTx" presStyleIdx="0" presStyleCnt="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FC0B013-F893-4A7C-AF5E-1182A2731F7F}" type="pres">
      <dgm:prSet presAssocID="{C608D680-A30A-4276-918C-E8047BB96D24}" presName="sibTrans" presStyleCnt="0"/>
      <dgm:spPr/>
    </dgm:pt>
    <dgm:pt modelId="{A8A7C93E-01B9-4EA5-BD16-F369566D4C74}" type="pres">
      <dgm:prSet presAssocID="{D22BE0DF-2322-4AAA-A9BC-6C31E7B5C3AA}" presName="compNode" presStyleCnt="0"/>
      <dgm:spPr/>
    </dgm:pt>
    <dgm:pt modelId="{D8CE4605-6D3C-4A47-8976-103B3367FB10}" type="pres">
      <dgm:prSet presAssocID="{D22BE0DF-2322-4AAA-A9BC-6C31E7B5C3AA}" presName="bgRect" presStyleLbl="bgShp" presStyleIdx="1" presStyleCnt="7"/>
      <dgm:spPr/>
    </dgm:pt>
    <dgm:pt modelId="{0B9BBB2C-B08C-44D9-BDFD-310F1DE9BDD1}" type="pres">
      <dgm:prSet presAssocID="{D22BE0DF-2322-4AAA-A9BC-6C31E7B5C3AA}" presName="iconRect" presStyleLbl="node1" presStyleIdx="1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Дом"/>
        </a:ext>
      </dgm:extLst>
    </dgm:pt>
    <dgm:pt modelId="{823D078E-D80E-4A91-9052-15E791E9504F}" type="pres">
      <dgm:prSet presAssocID="{D22BE0DF-2322-4AAA-A9BC-6C31E7B5C3AA}" presName="spaceRect" presStyleCnt="0"/>
      <dgm:spPr/>
    </dgm:pt>
    <dgm:pt modelId="{2C511BD9-3419-4F4E-AF80-750ED4AB7B7A}" type="pres">
      <dgm:prSet presAssocID="{D22BE0DF-2322-4AAA-A9BC-6C31E7B5C3AA}" presName="parTx" presStyleLbl="revTx" presStyleIdx="1" presStyleCnt="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07C84E09-7D32-4354-80CC-E533A428137F}" type="pres">
      <dgm:prSet presAssocID="{F76EBF73-1B0A-473E-B557-3EC07B763BAA}" presName="sibTrans" presStyleCnt="0"/>
      <dgm:spPr/>
    </dgm:pt>
    <dgm:pt modelId="{45D050FF-77BF-4135-90EA-F00DBDEC24F1}" type="pres">
      <dgm:prSet presAssocID="{EE163A8A-8B11-4E71-985F-909B8D87574B}" presName="compNode" presStyleCnt="0"/>
      <dgm:spPr/>
    </dgm:pt>
    <dgm:pt modelId="{057C50A2-8DAF-4500-BD23-AF1FF0C94CA0}" type="pres">
      <dgm:prSet presAssocID="{EE163A8A-8B11-4E71-985F-909B8D87574B}" presName="bgRect" presStyleLbl="bgShp" presStyleIdx="2" presStyleCnt="7"/>
      <dgm:spPr/>
    </dgm:pt>
    <dgm:pt modelId="{277557A9-41D3-435F-80A1-8289271CDFB1}" type="pres">
      <dgm:prSet presAssocID="{EE163A8A-8B11-4E71-985F-909B8D87574B}" presName="iconRect" presStyleLbl="node1" presStyleIdx="2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Песочные часы 60%"/>
        </a:ext>
      </dgm:extLst>
    </dgm:pt>
    <dgm:pt modelId="{472EDC47-0DD3-4ECF-92D6-61CF95501935}" type="pres">
      <dgm:prSet presAssocID="{EE163A8A-8B11-4E71-985F-909B8D87574B}" presName="spaceRect" presStyleCnt="0"/>
      <dgm:spPr/>
    </dgm:pt>
    <dgm:pt modelId="{D70F4728-0DDD-4D8F-9BFC-9DC15E3263F7}" type="pres">
      <dgm:prSet presAssocID="{EE163A8A-8B11-4E71-985F-909B8D87574B}" presName="parTx" presStyleLbl="revTx" presStyleIdx="2" presStyleCnt="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681D90C-C26D-427D-A8AA-9D0C16BA6AA6}" type="pres">
      <dgm:prSet presAssocID="{31A77C4D-0794-4E09-9269-87637C58E199}" presName="sibTrans" presStyleCnt="0"/>
      <dgm:spPr/>
    </dgm:pt>
    <dgm:pt modelId="{22B84886-AB58-419E-A85A-167EA6A8E790}" type="pres">
      <dgm:prSet presAssocID="{D494BD75-5A90-415B-B39B-5444C30DD12C}" presName="compNode" presStyleCnt="0"/>
      <dgm:spPr/>
    </dgm:pt>
    <dgm:pt modelId="{7C71EB81-E7EC-41EA-92AB-E45A37A0C30D}" type="pres">
      <dgm:prSet presAssocID="{D494BD75-5A90-415B-B39B-5444C30DD12C}" presName="bgRect" presStyleLbl="bgShp" presStyleIdx="3" presStyleCnt="7"/>
      <dgm:spPr/>
    </dgm:pt>
    <dgm:pt modelId="{80330509-9FE4-4551-992D-DAC7298E9E77}" type="pres">
      <dgm:prSet presAssocID="{D494BD75-5A90-415B-B39B-5444C30DD12C}" presName="iconRect" presStyleLbl="node1" presStyleIdx="3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Склад"/>
        </a:ext>
      </dgm:extLst>
    </dgm:pt>
    <dgm:pt modelId="{81469BC0-9A7D-44FD-9759-E0622510709C}" type="pres">
      <dgm:prSet presAssocID="{D494BD75-5A90-415B-B39B-5444C30DD12C}" presName="spaceRect" presStyleCnt="0"/>
      <dgm:spPr/>
    </dgm:pt>
    <dgm:pt modelId="{1915B9DC-D482-454F-8982-2042598EE693}" type="pres">
      <dgm:prSet presAssocID="{D494BD75-5A90-415B-B39B-5444C30DD12C}" presName="parTx" presStyleLbl="revTx" presStyleIdx="3" presStyleCnt="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9FCB6C0-9E78-4DC5-AB28-DDC6E01BC46E}" type="pres">
      <dgm:prSet presAssocID="{FBFE4C16-CCEB-4863-B0A0-8D721E615DC6}" presName="sibTrans" presStyleCnt="0"/>
      <dgm:spPr/>
    </dgm:pt>
    <dgm:pt modelId="{FBA80EF3-B631-4F9F-B876-21FB3BB78BD2}" type="pres">
      <dgm:prSet presAssocID="{695D576F-62A5-4B31-A70B-096DEC5D9E68}" presName="compNode" presStyleCnt="0"/>
      <dgm:spPr/>
    </dgm:pt>
    <dgm:pt modelId="{2264CBA4-0F96-4EEF-BECC-E8B960ED12BD}" type="pres">
      <dgm:prSet presAssocID="{695D576F-62A5-4B31-A70B-096DEC5D9E68}" presName="bgRect" presStyleLbl="bgShp" presStyleIdx="4" presStyleCnt="7"/>
      <dgm:spPr/>
    </dgm:pt>
    <dgm:pt modelId="{B2D62CA2-B496-4BB6-9DFA-33E0E8326616}" type="pres">
      <dgm:prSet presAssocID="{695D576F-62A5-4B31-A70B-096DEC5D9E68}" presName="iconRect" presStyleLbl="node1" presStyleIdx="4" presStyleCnt="7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6AAC1D6C-34AC-47CC-A1F4-EEF9AF73A34F}" type="pres">
      <dgm:prSet presAssocID="{695D576F-62A5-4B31-A70B-096DEC5D9E68}" presName="spaceRect" presStyleCnt="0"/>
      <dgm:spPr/>
    </dgm:pt>
    <dgm:pt modelId="{E0ED5B59-F08B-42B5-A959-68D69D688B6F}" type="pres">
      <dgm:prSet presAssocID="{695D576F-62A5-4B31-A70B-096DEC5D9E68}" presName="parTx" presStyleLbl="revTx" presStyleIdx="4" presStyleCnt="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CC6FEA4-7616-427D-AA0F-CFE1FDF966AE}" type="pres">
      <dgm:prSet presAssocID="{AB5B8301-3E8D-49FE-93F0-560C857400FD}" presName="sibTrans" presStyleCnt="0"/>
      <dgm:spPr/>
    </dgm:pt>
    <dgm:pt modelId="{DF226336-8F48-468E-98F6-3406622BF8AA}" type="pres">
      <dgm:prSet presAssocID="{8E8BDD9E-859D-4E30-AF5B-B1C79B642DDD}" presName="compNode" presStyleCnt="0"/>
      <dgm:spPr/>
    </dgm:pt>
    <dgm:pt modelId="{30319A15-E3FF-46FC-9E32-62C5F1A4979E}" type="pres">
      <dgm:prSet presAssocID="{8E8BDD9E-859D-4E30-AF5B-B1C79B642DDD}" presName="bgRect" presStyleLbl="bgShp" presStyleIdx="5" presStyleCnt="7"/>
      <dgm:spPr/>
    </dgm:pt>
    <dgm:pt modelId="{6BA27657-A1C9-4500-B5DF-8B1E1D60ECA1}" type="pres">
      <dgm:prSet presAssocID="{8E8BDD9E-859D-4E30-AF5B-B1C79B642DDD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Стремление"/>
        </a:ext>
      </dgm:extLst>
    </dgm:pt>
    <dgm:pt modelId="{1FDABAFD-FA17-404F-AA8E-2F47E7F4C2AA}" type="pres">
      <dgm:prSet presAssocID="{8E8BDD9E-859D-4E30-AF5B-B1C79B642DDD}" presName="spaceRect" presStyleCnt="0"/>
      <dgm:spPr/>
    </dgm:pt>
    <dgm:pt modelId="{D8A809A0-F2F3-4B33-B07B-06FA2FE4E7E2}" type="pres">
      <dgm:prSet presAssocID="{8E8BDD9E-859D-4E30-AF5B-B1C79B642DDD}" presName="parTx" presStyleLbl="revTx" presStyleIdx="5" presStyleCnt="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6C36D94-1EF6-4406-A1A4-897D2723BA58}" type="pres">
      <dgm:prSet presAssocID="{B1049F10-629B-4C55-9AD9-7AB3A2E098E9}" presName="sibTrans" presStyleCnt="0"/>
      <dgm:spPr/>
    </dgm:pt>
    <dgm:pt modelId="{E299B006-0C02-4E6A-9D3C-5844FDD01CCE}" type="pres">
      <dgm:prSet presAssocID="{FD7A3DD3-113C-419D-8864-25CEF7BC507A}" presName="compNode" presStyleCnt="0"/>
      <dgm:spPr/>
    </dgm:pt>
    <dgm:pt modelId="{E37278A6-5374-45DA-9F58-41BD24A16065}" type="pres">
      <dgm:prSet presAssocID="{FD7A3DD3-113C-419D-8864-25CEF7BC507A}" presName="bgRect" presStyleLbl="bgShp" presStyleIdx="6" presStyleCnt="7"/>
      <dgm:spPr/>
    </dgm:pt>
    <dgm:pt modelId="{02F91666-6855-487C-8398-4755E9A47781}" type="pres">
      <dgm:prSet presAssocID="{FD7A3DD3-113C-419D-8864-25CEF7BC507A}" presName="iconRect" presStyleLbl="node1" presStyleIdx="6" presStyleCnt="7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Буфер обмена"/>
        </a:ext>
      </dgm:extLst>
    </dgm:pt>
    <dgm:pt modelId="{245A5EF8-2B81-4260-A17E-5DE0EFE7625C}" type="pres">
      <dgm:prSet presAssocID="{FD7A3DD3-113C-419D-8864-25CEF7BC507A}" presName="spaceRect" presStyleCnt="0"/>
      <dgm:spPr/>
    </dgm:pt>
    <dgm:pt modelId="{F920FB65-F092-44DE-B444-4D3C79EB0D56}" type="pres">
      <dgm:prSet presAssocID="{FD7A3DD3-113C-419D-8864-25CEF7BC507A}" presName="parTx" presStyleLbl="revTx" presStyleIdx="6" presStyleCnt="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E1C3EA59-6FBC-406D-9A2F-2CC0CBE19837}" srcId="{DB0B3F92-3EAA-4A4E-AA9E-3A3631DEFAEF}" destId="{FD7A3DD3-113C-419D-8864-25CEF7BC507A}" srcOrd="6" destOrd="0" parTransId="{905EBDA9-6013-4E57-9772-ABC6635D85B5}" sibTransId="{34095B2C-4D30-4D7D-A60D-D7C29027AE83}"/>
    <dgm:cxn modelId="{8B4BD0EC-561B-4906-9085-2394E6786609}" srcId="{DB0B3F92-3EAA-4A4E-AA9E-3A3631DEFAEF}" destId="{7C02D1AF-7F31-4BF2-B2DC-FC97FC341580}" srcOrd="0" destOrd="0" parTransId="{AB03DF00-0829-492F-B747-4ECE775BFEDD}" sibTransId="{C608D680-A30A-4276-918C-E8047BB96D24}"/>
    <dgm:cxn modelId="{FA8E2D28-98D1-49EB-B8A4-F041A281FA96}" type="presOf" srcId="{D494BD75-5A90-415B-B39B-5444C30DD12C}" destId="{1915B9DC-D482-454F-8982-2042598EE693}" srcOrd="0" destOrd="0" presId="urn:microsoft.com/office/officeart/2018/2/layout/IconVerticalSolidList"/>
    <dgm:cxn modelId="{69EA0329-06A5-4C35-A843-113CDC3EE399}" srcId="{DB0B3F92-3EAA-4A4E-AA9E-3A3631DEFAEF}" destId="{D494BD75-5A90-415B-B39B-5444C30DD12C}" srcOrd="3" destOrd="0" parTransId="{E94CFF52-4860-40C5-BA99-4701021BBD2F}" sibTransId="{FBFE4C16-CCEB-4863-B0A0-8D721E615DC6}"/>
    <dgm:cxn modelId="{A0D23DBD-E9A7-4E6E-BC7A-6DA9DFDAE3A2}" srcId="{DB0B3F92-3EAA-4A4E-AA9E-3A3631DEFAEF}" destId="{695D576F-62A5-4B31-A70B-096DEC5D9E68}" srcOrd="4" destOrd="0" parTransId="{DF227415-A647-4BBE-9D4B-799C95798E9E}" sibTransId="{AB5B8301-3E8D-49FE-93F0-560C857400FD}"/>
    <dgm:cxn modelId="{3702E7E8-79E5-4BBB-8621-F2EC72EB700B}" type="presOf" srcId="{DB0B3F92-3EAA-4A4E-AA9E-3A3631DEFAEF}" destId="{2DECED33-16AF-40D9-A1DE-361411019725}" srcOrd="0" destOrd="0" presId="urn:microsoft.com/office/officeart/2018/2/layout/IconVerticalSolidList"/>
    <dgm:cxn modelId="{2A42F5C4-5598-4372-AECF-583CEF027007}" type="presOf" srcId="{FD7A3DD3-113C-419D-8864-25CEF7BC507A}" destId="{F920FB65-F092-44DE-B444-4D3C79EB0D56}" srcOrd="0" destOrd="0" presId="urn:microsoft.com/office/officeart/2018/2/layout/IconVerticalSolidList"/>
    <dgm:cxn modelId="{EBC0DBB5-CFBF-4DD6-A462-0FB5B323D8FE}" srcId="{DB0B3F92-3EAA-4A4E-AA9E-3A3631DEFAEF}" destId="{8E8BDD9E-859D-4E30-AF5B-B1C79B642DDD}" srcOrd="5" destOrd="0" parTransId="{A74BA4AB-033C-4439-878A-0819E0404862}" sibTransId="{B1049F10-629B-4C55-9AD9-7AB3A2E098E9}"/>
    <dgm:cxn modelId="{D23107B7-B482-45F3-A491-798381097596}" type="presOf" srcId="{D22BE0DF-2322-4AAA-A9BC-6C31E7B5C3AA}" destId="{2C511BD9-3419-4F4E-AF80-750ED4AB7B7A}" srcOrd="0" destOrd="0" presId="urn:microsoft.com/office/officeart/2018/2/layout/IconVerticalSolidList"/>
    <dgm:cxn modelId="{F1EFB1AD-85B4-4527-8454-E21EC340CB31}" srcId="{DB0B3F92-3EAA-4A4E-AA9E-3A3631DEFAEF}" destId="{EE163A8A-8B11-4E71-985F-909B8D87574B}" srcOrd="2" destOrd="0" parTransId="{39E8785B-EAEA-4EBF-90FE-521F1DB09446}" sibTransId="{31A77C4D-0794-4E09-9269-87637C58E199}"/>
    <dgm:cxn modelId="{51675077-5DA9-49E0-975F-7F33E9B08A4F}" type="presOf" srcId="{8E8BDD9E-859D-4E30-AF5B-B1C79B642DDD}" destId="{D8A809A0-F2F3-4B33-B07B-06FA2FE4E7E2}" srcOrd="0" destOrd="0" presId="urn:microsoft.com/office/officeart/2018/2/layout/IconVerticalSolidList"/>
    <dgm:cxn modelId="{9A382DEE-987A-48C5-BDC6-E557B012146A}" type="presOf" srcId="{7C02D1AF-7F31-4BF2-B2DC-FC97FC341580}" destId="{7F448711-8B76-4936-903C-5AFD13CB6987}" srcOrd="0" destOrd="0" presId="urn:microsoft.com/office/officeart/2018/2/layout/IconVerticalSolidList"/>
    <dgm:cxn modelId="{FD1D3892-CC85-4829-9575-2FEE298B1DC8}" type="presOf" srcId="{695D576F-62A5-4B31-A70B-096DEC5D9E68}" destId="{E0ED5B59-F08B-42B5-A959-68D69D688B6F}" srcOrd="0" destOrd="0" presId="urn:microsoft.com/office/officeart/2018/2/layout/IconVerticalSolidList"/>
    <dgm:cxn modelId="{9BE63D73-E71E-4960-AE4E-E6267CEF6BE9}" type="presOf" srcId="{EE163A8A-8B11-4E71-985F-909B8D87574B}" destId="{D70F4728-0DDD-4D8F-9BFC-9DC15E3263F7}" srcOrd="0" destOrd="0" presId="urn:microsoft.com/office/officeart/2018/2/layout/IconVerticalSolidList"/>
    <dgm:cxn modelId="{5C8ED0CB-F76D-4ED3-BF0A-005E54AB43E1}" srcId="{DB0B3F92-3EAA-4A4E-AA9E-3A3631DEFAEF}" destId="{D22BE0DF-2322-4AAA-A9BC-6C31E7B5C3AA}" srcOrd="1" destOrd="0" parTransId="{824CD7A1-6E06-4AC1-ABC4-230E304BDF30}" sibTransId="{F76EBF73-1B0A-473E-B557-3EC07B763BAA}"/>
    <dgm:cxn modelId="{B98AB9F5-916F-4091-9BBA-444536EB526C}" type="presParOf" srcId="{2DECED33-16AF-40D9-A1DE-361411019725}" destId="{33F0B22A-A6A8-4E0F-9F66-5F0F6B7C7706}" srcOrd="0" destOrd="0" presId="urn:microsoft.com/office/officeart/2018/2/layout/IconVerticalSolidList"/>
    <dgm:cxn modelId="{76F1CA28-4C6D-4188-BE16-CDFDC6F59FA6}" type="presParOf" srcId="{33F0B22A-A6A8-4E0F-9F66-5F0F6B7C7706}" destId="{0C71A7AC-DBDB-42FB-BCC8-54210A10978D}" srcOrd="0" destOrd="0" presId="urn:microsoft.com/office/officeart/2018/2/layout/IconVerticalSolidList"/>
    <dgm:cxn modelId="{88D1C52E-A400-4637-AB23-3B969880A49A}" type="presParOf" srcId="{33F0B22A-A6A8-4E0F-9F66-5F0F6B7C7706}" destId="{EF7BA944-F8AB-42DB-9DF2-A8AB1DF24D8E}" srcOrd="1" destOrd="0" presId="urn:microsoft.com/office/officeart/2018/2/layout/IconVerticalSolidList"/>
    <dgm:cxn modelId="{2FDBAA66-B65D-4999-B980-99A6E6021B59}" type="presParOf" srcId="{33F0B22A-A6A8-4E0F-9F66-5F0F6B7C7706}" destId="{CC603538-117E-4921-A35B-ECD16C7EE0F8}" srcOrd="2" destOrd="0" presId="urn:microsoft.com/office/officeart/2018/2/layout/IconVerticalSolidList"/>
    <dgm:cxn modelId="{0AB2E693-1771-4DE3-87E9-769092B13A78}" type="presParOf" srcId="{33F0B22A-A6A8-4E0F-9F66-5F0F6B7C7706}" destId="{7F448711-8B76-4936-903C-5AFD13CB6987}" srcOrd="3" destOrd="0" presId="urn:microsoft.com/office/officeart/2018/2/layout/IconVerticalSolidList"/>
    <dgm:cxn modelId="{97A0C22E-207F-4CDF-AEF3-49972C415E81}" type="presParOf" srcId="{2DECED33-16AF-40D9-A1DE-361411019725}" destId="{CFC0B013-F893-4A7C-AF5E-1182A2731F7F}" srcOrd="1" destOrd="0" presId="urn:microsoft.com/office/officeart/2018/2/layout/IconVerticalSolidList"/>
    <dgm:cxn modelId="{FB5EC281-73AB-4CFB-82FE-ABE2C9E729C9}" type="presParOf" srcId="{2DECED33-16AF-40D9-A1DE-361411019725}" destId="{A8A7C93E-01B9-4EA5-BD16-F369566D4C74}" srcOrd="2" destOrd="0" presId="urn:microsoft.com/office/officeart/2018/2/layout/IconVerticalSolidList"/>
    <dgm:cxn modelId="{50F6D17D-67A9-4BB4-AA0C-B61456CC7BF0}" type="presParOf" srcId="{A8A7C93E-01B9-4EA5-BD16-F369566D4C74}" destId="{D8CE4605-6D3C-4A47-8976-103B3367FB10}" srcOrd="0" destOrd="0" presId="urn:microsoft.com/office/officeart/2018/2/layout/IconVerticalSolidList"/>
    <dgm:cxn modelId="{9C07B3C9-7571-4B7F-91C4-CEB9D1A47D05}" type="presParOf" srcId="{A8A7C93E-01B9-4EA5-BD16-F369566D4C74}" destId="{0B9BBB2C-B08C-44D9-BDFD-310F1DE9BDD1}" srcOrd="1" destOrd="0" presId="urn:microsoft.com/office/officeart/2018/2/layout/IconVerticalSolidList"/>
    <dgm:cxn modelId="{906A6FCC-9865-4C13-9063-B93AA5803607}" type="presParOf" srcId="{A8A7C93E-01B9-4EA5-BD16-F369566D4C74}" destId="{823D078E-D80E-4A91-9052-15E791E9504F}" srcOrd="2" destOrd="0" presId="urn:microsoft.com/office/officeart/2018/2/layout/IconVerticalSolidList"/>
    <dgm:cxn modelId="{2BC6C4C1-FEB0-4262-9FED-FE9B719F33D1}" type="presParOf" srcId="{A8A7C93E-01B9-4EA5-BD16-F369566D4C74}" destId="{2C511BD9-3419-4F4E-AF80-750ED4AB7B7A}" srcOrd="3" destOrd="0" presId="urn:microsoft.com/office/officeart/2018/2/layout/IconVerticalSolidList"/>
    <dgm:cxn modelId="{48E5B311-831C-4875-B732-9251DD9D7642}" type="presParOf" srcId="{2DECED33-16AF-40D9-A1DE-361411019725}" destId="{07C84E09-7D32-4354-80CC-E533A428137F}" srcOrd="3" destOrd="0" presId="urn:microsoft.com/office/officeart/2018/2/layout/IconVerticalSolidList"/>
    <dgm:cxn modelId="{D203046B-43C1-451D-BB48-A8FFB9BB7AEF}" type="presParOf" srcId="{2DECED33-16AF-40D9-A1DE-361411019725}" destId="{45D050FF-77BF-4135-90EA-F00DBDEC24F1}" srcOrd="4" destOrd="0" presId="urn:microsoft.com/office/officeart/2018/2/layout/IconVerticalSolidList"/>
    <dgm:cxn modelId="{73BECFA6-EDDA-442E-BA76-647A9351593A}" type="presParOf" srcId="{45D050FF-77BF-4135-90EA-F00DBDEC24F1}" destId="{057C50A2-8DAF-4500-BD23-AF1FF0C94CA0}" srcOrd="0" destOrd="0" presId="urn:microsoft.com/office/officeart/2018/2/layout/IconVerticalSolidList"/>
    <dgm:cxn modelId="{E76FB2B8-60EA-408A-ABC9-B89C114FEB6A}" type="presParOf" srcId="{45D050FF-77BF-4135-90EA-F00DBDEC24F1}" destId="{277557A9-41D3-435F-80A1-8289271CDFB1}" srcOrd="1" destOrd="0" presId="urn:microsoft.com/office/officeart/2018/2/layout/IconVerticalSolidList"/>
    <dgm:cxn modelId="{E4301000-50FD-4CE0-9073-47EB3586E19A}" type="presParOf" srcId="{45D050FF-77BF-4135-90EA-F00DBDEC24F1}" destId="{472EDC47-0DD3-4ECF-92D6-61CF95501935}" srcOrd="2" destOrd="0" presId="urn:microsoft.com/office/officeart/2018/2/layout/IconVerticalSolidList"/>
    <dgm:cxn modelId="{66940EDD-62A2-439E-95A4-A876FA67ADBA}" type="presParOf" srcId="{45D050FF-77BF-4135-90EA-F00DBDEC24F1}" destId="{D70F4728-0DDD-4D8F-9BFC-9DC15E3263F7}" srcOrd="3" destOrd="0" presId="urn:microsoft.com/office/officeart/2018/2/layout/IconVerticalSolidList"/>
    <dgm:cxn modelId="{5B6B5BD0-E602-45E9-9F07-334C2BF16853}" type="presParOf" srcId="{2DECED33-16AF-40D9-A1DE-361411019725}" destId="{2681D90C-C26D-427D-A8AA-9D0C16BA6AA6}" srcOrd="5" destOrd="0" presId="urn:microsoft.com/office/officeart/2018/2/layout/IconVerticalSolidList"/>
    <dgm:cxn modelId="{3B6E3A0C-88C8-45E6-B78E-B00E074C6737}" type="presParOf" srcId="{2DECED33-16AF-40D9-A1DE-361411019725}" destId="{22B84886-AB58-419E-A85A-167EA6A8E790}" srcOrd="6" destOrd="0" presId="urn:microsoft.com/office/officeart/2018/2/layout/IconVerticalSolidList"/>
    <dgm:cxn modelId="{DCAA5E69-7ABC-4F4A-B6DB-C9D2CAAE966D}" type="presParOf" srcId="{22B84886-AB58-419E-A85A-167EA6A8E790}" destId="{7C71EB81-E7EC-41EA-92AB-E45A37A0C30D}" srcOrd="0" destOrd="0" presId="urn:microsoft.com/office/officeart/2018/2/layout/IconVerticalSolidList"/>
    <dgm:cxn modelId="{94CEDB0B-4029-458B-A913-C09B4390E878}" type="presParOf" srcId="{22B84886-AB58-419E-A85A-167EA6A8E790}" destId="{80330509-9FE4-4551-992D-DAC7298E9E77}" srcOrd="1" destOrd="0" presId="urn:microsoft.com/office/officeart/2018/2/layout/IconVerticalSolidList"/>
    <dgm:cxn modelId="{E5F14871-2348-4EC5-961E-5332DECB5D19}" type="presParOf" srcId="{22B84886-AB58-419E-A85A-167EA6A8E790}" destId="{81469BC0-9A7D-44FD-9759-E0622510709C}" srcOrd="2" destOrd="0" presId="urn:microsoft.com/office/officeart/2018/2/layout/IconVerticalSolidList"/>
    <dgm:cxn modelId="{D6B0899A-8B23-4A30-83D3-3D24F120BA0E}" type="presParOf" srcId="{22B84886-AB58-419E-A85A-167EA6A8E790}" destId="{1915B9DC-D482-454F-8982-2042598EE693}" srcOrd="3" destOrd="0" presId="urn:microsoft.com/office/officeart/2018/2/layout/IconVerticalSolidList"/>
    <dgm:cxn modelId="{F9CBAE5C-010B-40D6-A0F6-CA679F49B1EC}" type="presParOf" srcId="{2DECED33-16AF-40D9-A1DE-361411019725}" destId="{19FCB6C0-9E78-4DC5-AB28-DDC6E01BC46E}" srcOrd="7" destOrd="0" presId="urn:microsoft.com/office/officeart/2018/2/layout/IconVerticalSolidList"/>
    <dgm:cxn modelId="{FA947728-5124-4A86-A173-CD42A8FDCB7D}" type="presParOf" srcId="{2DECED33-16AF-40D9-A1DE-361411019725}" destId="{FBA80EF3-B631-4F9F-B876-21FB3BB78BD2}" srcOrd="8" destOrd="0" presId="urn:microsoft.com/office/officeart/2018/2/layout/IconVerticalSolidList"/>
    <dgm:cxn modelId="{A2B1C193-3F33-4914-A8E4-C19BB8E234FA}" type="presParOf" srcId="{FBA80EF3-B631-4F9F-B876-21FB3BB78BD2}" destId="{2264CBA4-0F96-4EEF-BECC-E8B960ED12BD}" srcOrd="0" destOrd="0" presId="urn:microsoft.com/office/officeart/2018/2/layout/IconVerticalSolidList"/>
    <dgm:cxn modelId="{76ADB0D0-7ED5-4A0A-8C10-FCE476E27BB4}" type="presParOf" srcId="{FBA80EF3-B631-4F9F-B876-21FB3BB78BD2}" destId="{B2D62CA2-B496-4BB6-9DFA-33E0E8326616}" srcOrd="1" destOrd="0" presId="urn:microsoft.com/office/officeart/2018/2/layout/IconVerticalSolidList"/>
    <dgm:cxn modelId="{B4C9DDFE-4731-4195-ACFE-065C2D6C18FA}" type="presParOf" srcId="{FBA80EF3-B631-4F9F-B876-21FB3BB78BD2}" destId="{6AAC1D6C-34AC-47CC-A1F4-EEF9AF73A34F}" srcOrd="2" destOrd="0" presId="urn:microsoft.com/office/officeart/2018/2/layout/IconVerticalSolidList"/>
    <dgm:cxn modelId="{644EE722-4348-4E39-8D44-5E98078315CA}" type="presParOf" srcId="{FBA80EF3-B631-4F9F-B876-21FB3BB78BD2}" destId="{E0ED5B59-F08B-42B5-A959-68D69D688B6F}" srcOrd="3" destOrd="0" presId="urn:microsoft.com/office/officeart/2018/2/layout/IconVerticalSolidList"/>
    <dgm:cxn modelId="{CCC4869F-17FD-4907-AA72-DC43F6B289C6}" type="presParOf" srcId="{2DECED33-16AF-40D9-A1DE-361411019725}" destId="{FCC6FEA4-7616-427D-AA0F-CFE1FDF966AE}" srcOrd="9" destOrd="0" presId="urn:microsoft.com/office/officeart/2018/2/layout/IconVerticalSolidList"/>
    <dgm:cxn modelId="{B14D9D58-A70B-4D7C-A19B-708013B300D9}" type="presParOf" srcId="{2DECED33-16AF-40D9-A1DE-361411019725}" destId="{DF226336-8F48-468E-98F6-3406622BF8AA}" srcOrd="10" destOrd="0" presId="urn:microsoft.com/office/officeart/2018/2/layout/IconVerticalSolidList"/>
    <dgm:cxn modelId="{5ED95254-BE34-4D2B-9999-48E25C3B4D92}" type="presParOf" srcId="{DF226336-8F48-468E-98F6-3406622BF8AA}" destId="{30319A15-E3FF-46FC-9E32-62C5F1A4979E}" srcOrd="0" destOrd="0" presId="urn:microsoft.com/office/officeart/2018/2/layout/IconVerticalSolidList"/>
    <dgm:cxn modelId="{76EBC727-981D-4CEC-A69B-598546EB6642}" type="presParOf" srcId="{DF226336-8F48-468E-98F6-3406622BF8AA}" destId="{6BA27657-A1C9-4500-B5DF-8B1E1D60ECA1}" srcOrd="1" destOrd="0" presId="urn:microsoft.com/office/officeart/2018/2/layout/IconVerticalSolidList"/>
    <dgm:cxn modelId="{5384FDFE-0595-49B6-8270-FC63767418FC}" type="presParOf" srcId="{DF226336-8F48-468E-98F6-3406622BF8AA}" destId="{1FDABAFD-FA17-404F-AA8E-2F47E7F4C2AA}" srcOrd="2" destOrd="0" presId="urn:microsoft.com/office/officeart/2018/2/layout/IconVerticalSolidList"/>
    <dgm:cxn modelId="{D370C52B-F0DB-4D63-B6F2-8B90039DE132}" type="presParOf" srcId="{DF226336-8F48-468E-98F6-3406622BF8AA}" destId="{D8A809A0-F2F3-4B33-B07B-06FA2FE4E7E2}" srcOrd="3" destOrd="0" presId="urn:microsoft.com/office/officeart/2018/2/layout/IconVerticalSolidList"/>
    <dgm:cxn modelId="{CB883370-D780-450D-863F-E0335B550550}" type="presParOf" srcId="{2DECED33-16AF-40D9-A1DE-361411019725}" destId="{76C36D94-1EF6-4406-A1A4-897D2723BA58}" srcOrd="11" destOrd="0" presId="urn:microsoft.com/office/officeart/2018/2/layout/IconVerticalSolidList"/>
    <dgm:cxn modelId="{D9C541B9-8800-4BF6-95D1-C87DEA3D52D0}" type="presParOf" srcId="{2DECED33-16AF-40D9-A1DE-361411019725}" destId="{E299B006-0C02-4E6A-9D3C-5844FDD01CCE}" srcOrd="12" destOrd="0" presId="urn:microsoft.com/office/officeart/2018/2/layout/IconVerticalSolidList"/>
    <dgm:cxn modelId="{30AC3826-46D2-4E4A-A044-4553C380F951}" type="presParOf" srcId="{E299B006-0C02-4E6A-9D3C-5844FDD01CCE}" destId="{E37278A6-5374-45DA-9F58-41BD24A16065}" srcOrd="0" destOrd="0" presId="urn:microsoft.com/office/officeart/2018/2/layout/IconVerticalSolidList"/>
    <dgm:cxn modelId="{B904BC50-C314-48CF-9B81-FD17A651B520}" type="presParOf" srcId="{E299B006-0C02-4E6A-9D3C-5844FDD01CCE}" destId="{02F91666-6855-487C-8398-4755E9A47781}" srcOrd="1" destOrd="0" presId="urn:microsoft.com/office/officeart/2018/2/layout/IconVerticalSolidList"/>
    <dgm:cxn modelId="{7DCD69B6-37B6-4CC9-BBAA-C274D230AE22}" type="presParOf" srcId="{E299B006-0C02-4E6A-9D3C-5844FDD01CCE}" destId="{245A5EF8-2B81-4260-A17E-5DE0EFE7625C}" srcOrd="2" destOrd="0" presId="urn:microsoft.com/office/officeart/2018/2/layout/IconVerticalSolidList"/>
    <dgm:cxn modelId="{F95A5542-13A1-49C6-8212-B3C1A73B3867}" type="presParOf" srcId="{E299B006-0C02-4E6A-9D3C-5844FDD01CCE}" destId="{F920FB65-F092-44DE-B444-4D3C79EB0D5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FCE520-0D79-4508-8482-5B0C50386C1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5542083F-500A-41FB-93A5-B1D02919AA35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1Инвентаризация ресурсов материальных и нематериальных </a:t>
          </a:r>
          <a:endParaRPr lang="en-US"/>
        </a:p>
      </dgm:t>
    </dgm:pt>
    <dgm:pt modelId="{233983CB-8D6C-4952-8363-9C606DF1DCD5}" type="parTrans" cxnId="{002B8AA1-6528-46C7-8491-6AD3D38C05C8}">
      <dgm:prSet/>
      <dgm:spPr/>
      <dgm:t>
        <a:bodyPr/>
        <a:lstStyle/>
        <a:p>
          <a:endParaRPr lang="en-US"/>
        </a:p>
      </dgm:t>
    </dgm:pt>
    <dgm:pt modelId="{1A86AE9E-1EFE-41FB-8829-FE9112998B5B}" type="sibTrans" cxnId="{002B8AA1-6528-46C7-8491-6AD3D38C05C8}">
      <dgm:prSet/>
      <dgm:spPr/>
      <dgm:t>
        <a:bodyPr/>
        <a:lstStyle/>
        <a:p>
          <a:endParaRPr lang="en-US"/>
        </a:p>
      </dgm:t>
    </dgm:pt>
    <dgm:pt modelId="{EAF192BA-19D1-41CB-89BA-E2C7F60501A2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Оценка возможностей помощи другим людям</a:t>
          </a:r>
          <a:endParaRPr lang="en-US"/>
        </a:p>
      </dgm:t>
    </dgm:pt>
    <dgm:pt modelId="{1B591321-DA73-4E21-8A80-3A91993B7516}" type="parTrans" cxnId="{1569246F-444E-45CA-997D-928CBD5CE3DB}">
      <dgm:prSet/>
      <dgm:spPr/>
      <dgm:t>
        <a:bodyPr/>
        <a:lstStyle/>
        <a:p>
          <a:endParaRPr lang="en-US"/>
        </a:p>
      </dgm:t>
    </dgm:pt>
    <dgm:pt modelId="{486049E7-5CC1-4674-A235-409445958D97}" type="sibTrans" cxnId="{1569246F-444E-45CA-997D-928CBD5CE3DB}">
      <dgm:prSet/>
      <dgm:spPr/>
      <dgm:t>
        <a:bodyPr/>
        <a:lstStyle/>
        <a:p>
          <a:endParaRPr lang="en-US"/>
        </a:p>
      </dgm:t>
    </dgm:pt>
    <dgm:pt modelId="{9210D360-F01C-4B1E-8555-A1BEF99BDB59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Конитивная репетиция по долгосрочному планированию и коротким планам:</a:t>
          </a:r>
          <a:endParaRPr lang="en-US"/>
        </a:p>
      </dgm:t>
    </dgm:pt>
    <dgm:pt modelId="{6888BD7C-4177-4F9C-AA91-3ADC57269183}" type="parTrans" cxnId="{6C6CEFD7-8A23-4C1C-92D9-3DE6AB10AF18}">
      <dgm:prSet/>
      <dgm:spPr/>
      <dgm:t>
        <a:bodyPr/>
        <a:lstStyle/>
        <a:p>
          <a:endParaRPr lang="en-US"/>
        </a:p>
      </dgm:t>
    </dgm:pt>
    <dgm:pt modelId="{E298C3F5-34F8-424A-A0E1-4098AE46FAEE}" type="sibTrans" cxnId="{6C6CEFD7-8A23-4C1C-92D9-3DE6AB10AF18}">
      <dgm:prSet/>
      <dgm:spPr/>
      <dgm:t>
        <a:bodyPr/>
        <a:lstStyle/>
        <a:p>
          <a:endParaRPr lang="en-US"/>
        </a:p>
      </dgm:t>
    </dgm:pt>
    <dgm:pt modelId="{B34A3BBD-C839-4FE8-9ABC-D28A4F2F6E5B}" type="pres">
      <dgm:prSet presAssocID="{8EFCE520-0D79-4508-8482-5B0C50386C1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CE77D4-DC70-442F-910E-1A630B10AA9A}" type="pres">
      <dgm:prSet presAssocID="{5542083F-500A-41FB-93A5-B1D02919AA35}" presName="compNode" presStyleCnt="0"/>
      <dgm:spPr/>
    </dgm:pt>
    <dgm:pt modelId="{C3A1758F-9681-4B7E-9D31-4BA0981DBE44}" type="pres">
      <dgm:prSet presAssocID="{5542083F-500A-41FB-93A5-B1D02919AA35}" presName="bgRect" presStyleLbl="bgShp" presStyleIdx="0" presStyleCnt="3"/>
      <dgm:spPr/>
    </dgm:pt>
    <dgm:pt modelId="{BC09C819-D660-4C07-8666-AE5EA0EF4E7E}" type="pres">
      <dgm:prSet presAssocID="{5542083F-500A-41FB-93A5-B1D02919AA35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Абак"/>
        </a:ext>
      </dgm:extLst>
    </dgm:pt>
    <dgm:pt modelId="{029E7A07-E163-48D8-95D0-D5C4943517E0}" type="pres">
      <dgm:prSet presAssocID="{5542083F-500A-41FB-93A5-B1D02919AA35}" presName="spaceRect" presStyleCnt="0"/>
      <dgm:spPr/>
    </dgm:pt>
    <dgm:pt modelId="{3572163F-CBC8-4B88-A222-FEFCE9F91974}" type="pres">
      <dgm:prSet presAssocID="{5542083F-500A-41FB-93A5-B1D02919AA35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3958E42-4EDA-45BD-819C-B62CCDF19F84}" type="pres">
      <dgm:prSet presAssocID="{1A86AE9E-1EFE-41FB-8829-FE9112998B5B}" presName="sibTrans" presStyleCnt="0"/>
      <dgm:spPr/>
    </dgm:pt>
    <dgm:pt modelId="{8A986693-6F1C-4B40-A863-02F2C5FF236C}" type="pres">
      <dgm:prSet presAssocID="{EAF192BA-19D1-41CB-89BA-E2C7F60501A2}" presName="compNode" presStyleCnt="0"/>
      <dgm:spPr/>
    </dgm:pt>
    <dgm:pt modelId="{29C9DC95-96E9-4E7A-9D87-094EA64EB39B}" type="pres">
      <dgm:prSet presAssocID="{EAF192BA-19D1-41CB-89BA-E2C7F60501A2}" presName="bgRect" presStyleLbl="bgShp" presStyleIdx="1" presStyleCnt="3"/>
      <dgm:spPr/>
    </dgm:pt>
    <dgm:pt modelId="{211A240D-FE64-4F42-9512-368E2E5D56A5}" type="pres">
      <dgm:prSet presAssocID="{EAF192BA-19D1-41CB-89BA-E2C7F60501A2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Мужчина с тростью"/>
        </a:ext>
      </dgm:extLst>
    </dgm:pt>
    <dgm:pt modelId="{CEC7FB2D-F801-45B4-8B39-0725202C2CA2}" type="pres">
      <dgm:prSet presAssocID="{EAF192BA-19D1-41CB-89BA-E2C7F60501A2}" presName="spaceRect" presStyleCnt="0"/>
      <dgm:spPr/>
    </dgm:pt>
    <dgm:pt modelId="{4E993D3D-6551-4479-9CD1-A2663E3568E0}" type="pres">
      <dgm:prSet presAssocID="{EAF192BA-19D1-41CB-89BA-E2C7F60501A2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4BC5F41-B0AA-4A39-9601-1E1EDE0A041A}" type="pres">
      <dgm:prSet presAssocID="{486049E7-5CC1-4674-A235-409445958D97}" presName="sibTrans" presStyleCnt="0"/>
      <dgm:spPr/>
    </dgm:pt>
    <dgm:pt modelId="{2D941DD4-BC32-4282-84F2-1C498DD23839}" type="pres">
      <dgm:prSet presAssocID="{9210D360-F01C-4B1E-8555-A1BEF99BDB59}" presName="compNode" presStyleCnt="0"/>
      <dgm:spPr/>
    </dgm:pt>
    <dgm:pt modelId="{29794711-3C1F-4154-B7F6-BE6EE64172E9}" type="pres">
      <dgm:prSet presAssocID="{9210D360-F01C-4B1E-8555-A1BEF99BDB59}" presName="bgRect" presStyleLbl="bgShp" presStyleIdx="2" presStyleCnt="3"/>
      <dgm:spPr/>
    </dgm:pt>
    <dgm:pt modelId="{22ED5701-1361-4EFF-A0BE-8F940A06ABAC}" type="pres">
      <dgm:prSet presAssocID="{9210D360-F01C-4B1E-8555-A1BEF99BDB59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Схема"/>
        </a:ext>
      </dgm:extLst>
    </dgm:pt>
    <dgm:pt modelId="{F5A39BBC-29F7-4F38-A848-BD7BB001167C}" type="pres">
      <dgm:prSet presAssocID="{9210D360-F01C-4B1E-8555-A1BEF99BDB59}" presName="spaceRect" presStyleCnt="0"/>
      <dgm:spPr/>
    </dgm:pt>
    <dgm:pt modelId="{06029EF1-1D91-42F3-A6D9-3A754DD5E8A0}" type="pres">
      <dgm:prSet presAssocID="{9210D360-F01C-4B1E-8555-A1BEF99BDB59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C6CEFD7-8A23-4C1C-92D9-3DE6AB10AF18}" srcId="{8EFCE520-0D79-4508-8482-5B0C50386C19}" destId="{9210D360-F01C-4B1E-8555-A1BEF99BDB59}" srcOrd="2" destOrd="0" parTransId="{6888BD7C-4177-4F9C-AA91-3ADC57269183}" sibTransId="{E298C3F5-34F8-424A-A0E1-4098AE46FAEE}"/>
    <dgm:cxn modelId="{36925D4F-2519-44FE-A297-71CB9A2E6758}" type="presOf" srcId="{5542083F-500A-41FB-93A5-B1D02919AA35}" destId="{3572163F-CBC8-4B88-A222-FEFCE9F91974}" srcOrd="0" destOrd="0" presId="urn:microsoft.com/office/officeart/2018/2/layout/IconVerticalSolidList"/>
    <dgm:cxn modelId="{63A10BC9-FC44-4D0F-986A-D6D08F465172}" type="presOf" srcId="{EAF192BA-19D1-41CB-89BA-E2C7F60501A2}" destId="{4E993D3D-6551-4479-9CD1-A2663E3568E0}" srcOrd="0" destOrd="0" presId="urn:microsoft.com/office/officeart/2018/2/layout/IconVerticalSolidList"/>
    <dgm:cxn modelId="{2EE44DC2-056A-4636-B19B-F528C949DF2B}" type="presOf" srcId="{9210D360-F01C-4B1E-8555-A1BEF99BDB59}" destId="{06029EF1-1D91-42F3-A6D9-3A754DD5E8A0}" srcOrd="0" destOrd="0" presId="urn:microsoft.com/office/officeart/2018/2/layout/IconVerticalSolidList"/>
    <dgm:cxn modelId="{002B8AA1-6528-46C7-8491-6AD3D38C05C8}" srcId="{8EFCE520-0D79-4508-8482-5B0C50386C19}" destId="{5542083F-500A-41FB-93A5-B1D02919AA35}" srcOrd="0" destOrd="0" parTransId="{233983CB-8D6C-4952-8363-9C606DF1DCD5}" sibTransId="{1A86AE9E-1EFE-41FB-8829-FE9112998B5B}"/>
    <dgm:cxn modelId="{21CA284F-5A2B-46CA-9CBE-FC27FF237271}" type="presOf" srcId="{8EFCE520-0D79-4508-8482-5B0C50386C19}" destId="{B34A3BBD-C839-4FE8-9ABC-D28A4F2F6E5B}" srcOrd="0" destOrd="0" presId="urn:microsoft.com/office/officeart/2018/2/layout/IconVerticalSolidList"/>
    <dgm:cxn modelId="{1569246F-444E-45CA-997D-928CBD5CE3DB}" srcId="{8EFCE520-0D79-4508-8482-5B0C50386C19}" destId="{EAF192BA-19D1-41CB-89BA-E2C7F60501A2}" srcOrd="1" destOrd="0" parTransId="{1B591321-DA73-4E21-8A80-3A91993B7516}" sibTransId="{486049E7-5CC1-4674-A235-409445958D97}"/>
    <dgm:cxn modelId="{1F9D4116-AAE4-48DC-8CE7-D2D81B354DC6}" type="presParOf" srcId="{B34A3BBD-C839-4FE8-9ABC-D28A4F2F6E5B}" destId="{8ACE77D4-DC70-442F-910E-1A630B10AA9A}" srcOrd="0" destOrd="0" presId="urn:microsoft.com/office/officeart/2018/2/layout/IconVerticalSolidList"/>
    <dgm:cxn modelId="{C8B15287-95BD-49F4-A38D-9B1551535952}" type="presParOf" srcId="{8ACE77D4-DC70-442F-910E-1A630B10AA9A}" destId="{C3A1758F-9681-4B7E-9D31-4BA0981DBE44}" srcOrd="0" destOrd="0" presId="urn:microsoft.com/office/officeart/2018/2/layout/IconVerticalSolidList"/>
    <dgm:cxn modelId="{3C480810-7A5F-45E9-884F-70F979705063}" type="presParOf" srcId="{8ACE77D4-DC70-442F-910E-1A630B10AA9A}" destId="{BC09C819-D660-4C07-8666-AE5EA0EF4E7E}" srcOrd="1" destOrd="0" presId="urn:microsoft.com/office/officeart/2018/2/layout/IconVerticalSolidList"/>
    <dgm:cxn modelId="{362848C7-0518-468A-A1D6-BDDB579183CB}" type="presParOf" srcId="{8ACE77D4-DC70-442F-910E-1A630B10AA9A}" destId="{029E7A07-E163-48D8-95D0-D5C4943517E0}" srcOrd="2" destOrd="0" presId="urn:microsoft.com/office/officeart/2018/2/layout/IconVerticalSolidList"/>
    <dgm:cxn modelId="{B994958B-A6E1-459F-B762-48AE7D008DB9}" type="presParOf" srcId="{8ACE77D4-DC70-442F-910E-1A630B10AA9A}" destId="{3572163F-CBC8-4B88-A222-FEFCE9F91974}" srcOrd="3" destOrd="0" presId="urn:microsoft.com/office/officeart/2018/2/layout/IconVerticalSolidList"/>
    <dgm:cxn modelId="{C69E5284-1094-473F-9CD7-0EE64A75C315}" type="presParOf" srcId="{B34A3BBD-C839-4FE8-9ABC-D28A4F2F6E5B}" destId="{D3958E42-4EDA-45BD-819C-B62CCDF19F84}" srcOrd="1" destOrd="0" presId="urn:microsoft.com/office/officeart/2018/2/layout/IconVerticalSolidList"/>
    <dgm:cxn modelId="{60B8A825-7D0F-456B-87A8-8E38B0AD1F2C}" type="presParOf" srcId="{B34A3BBD-C839-4FE8-9ABC-D28A4F2F6E5B}" destId="{8A986693-6F1C-4B40-A863-02F2C5FF236C}" srcOrd="2" destOrd="0" presId="urn:microsoft.com/office/officeart/2018/2/layout/IconVerticalSolidList"/>
    <dgm:cxn modelId="{C17A4053-635E-4A0C-9F75-B5E914E7047C}" type="presParOf" srcId="{8A986693-6F1C-4B40-A863-02F2C5FF236C}" destId="{29C9DC95-96E9-4E7A-9D87-094EA64EB39B}" srcOrd="0" destOrd="0" presId="urn:microsoft.com/office/officeart/2018/2/layout/IconVerticalSolidList"/>
    <dgm:cxn modelId="{9E9149B6-380A-470A-BCCB-7B7E72EF631F}" type="presParOf" srcId="{8A986693-6F1C-4B40-A863-02F2C5FF236C}" destId="{211A240D-FE64-4F42-9512-368E2E5D56A5}" srcOrd="1" destOrd="0" presId="urn:microsoft.com/office/officeart/2018/2/layout/IconVerticalSolidList"/>
    <dgm:cxn modelId="{818BF99F-9225-49A7-A162-CCDC497BB212}" type="presParOf" srcId="{8A986693-6F1C-4B40-A863-02F2C5FF236C}" destId="{CEC7FB2D-F801-45B4-8B39-0725202C2CA2}" srcOrd="2" destOrd="0" presId="urn:microsoft.com/office/officeart/2018/2/layout/IconVerticalSolidList"/>
    <dgm:cxn modelId="{FD1D7D67-3DEF-4553-BBCA-635BCB4979FD}" type="presParOf" srcId="{8A986693-6F1C-4B40-A863-02F2C5FF236C}" destId="{4E993D3D-6551-4479-9CD1-A2663E3568E0}" srcOrd="3" destOrd="0" presId="urn:microsoft.com/office/officeart/2018/2/layout/IconVerticalSolidList"/>
    <dgm:cxn modelId="{4E688570-B15A-4367-89D3-E4F7E2A84DFA}" type="presParOf" srcId="{B34A3BBD-C839-4FE8-9ABC-D28A4F2F6E5B}" destId="{34BC5F41-B0AA-4A39-9601-1E1EDE0A041A}" srcOrd="3" destOrd="0" presId="urn:microsoft.com/office/officeart/2018/2/layout/IconVerticalSolidList"/>
    <dgm:cxn modelId="{AFED019E-324C-4743-9B65-FB3D4D080774}" type="presParOf" srcId="{B34A3BBD-C839-4FE8-9ABC-D28A4F2F6E5B}" destId="{2D941DD4-BC32-4282-84F2-1C498DD23839}" srcOrd="4" destOrd="0" presId="urn:microsoft.com/office/officeart/2018/2/layout/IconVerticalSolidList"/>
    <dgm:cxn modelId="{8795A9D2-1522-40E2-82F4-F20EF067194A}" type="presParOf" srcId="{2D941DD4-BC32-4282-84F2-1C498DD23839}" destId="{29794711-3C1F-4154-B7F6-BE6EE64172E9}" srcOrd="0" destOrd="0" presId="urn:microsoft.com/office/officeart/2018/2/layout/IconVerticalSolidList"/>
    <dgm:cxn modelId="{ECE0414D-AAFD-4BA0-B9ED-959395AF0DE3}" type="presParOf" srcId="{2D941DD4-BC32-4282-84F2-1C498DD23839}" destId="{22ED5701-1361-4EFF-A0BE-8F940A06ABAC}" srcOrd="1" destOrd="0" presId="urn:microsoft.com/office/officeart/2018/2/layout/IconVerticalSolidList"/>
    <dgm:cxn modelId="{3B5E7F93-232B-4F7D-B3E0-FAF1CAB22B57}" type="presParOf" srcId="{2D941DD4-BC32-4282-84F2-1C498DD23839}" destId="{F5A39BBC-29F7-4F38-A848-BD7BB001167C}" srcOrd="2" destOrd="0" presId="urn:microsoft.com/office/officeart/2018/2/layout/IconVerticalSolidList"/>
    <dgm:cxn modelId="{6E5EFCD0-A1C2-42DD-A80C-EC1AB1BA85E4}" type="presParOf" srcId="{2D941DD4-BC32-4282-84F2-1C498DD23839}" destId="{06029EF1-1D91-42F3-A6D9-3A754DD5E8A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F109D9-DDA2-4148-80AD-401FB7F8748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C1F6287-4551-46D8-992A-1BE9A0CDADD7}">
      <dgm:prSet/>
      <dgm:spPr/>
      <dgm:t>
        <a:bodyPr/>
        <a:lstStyle/>
        <a:p>
          <a:r>
            <a:rPr lang="ru-RU"/>
            <a:t>Настроить фильтры потребления по критериям</a:t>
          </a:r>
          <a:endParaRPr lang="en-US"/>
        </a:p>
      </dgm:t>
    </dgm:pt>
    <dgm:pt modelId="{3E01979C-4ABD-4615-8144-F08E449CFE7C}" type="parTrans" cxnId="{020860A6-845C-4947-AC77-5A460ECC935A}">
      <dgm:prSet/>
      <dgm:spPr/>
      <dgm:t>
        <a:bodyPr/>
        <a:lstStyle/>
        <a:p>
          <a:endParaRPr lang="en-US"/>
        </a:p>
      </dgm:t>
    </dgm:pt>
    <dgm:pt modelId="{646559DA-AF9E-4914-98AE-57669893F6A8}" type="sibTrans" cxnId="{020860A6-845C-4947-AC77-5A460ECC935A}">
      <dgm:prSet/>
      <dgm:spPr/>
      <dgm:t>
        <a:bodyPr/>
        <a:lstStyle/>
        <a:p>
          <a:endParaRPr lang="en-US"/>
        </a:p>
      </dgm:t>
    </dgm:pt>
    <dgm:pt modelId="{120791A7-E586-4B77-BBC7-5D465F1F707F}">
      <dgm:prSet/>
      <dgm:spPr/>
      <dgm:t>
        <a:bodyPr/>
        <a:lstStyle/>
        <a:p>
          <a:r>
            <a:rPr lang="ru-RU"/>
            <a:t>Профессия</a:t>
          </a:r>
          <a:endParaRPr lang="en-US"/>
        </a:p>
      </dgm:t>
    </dgm:pt>
    <dgm:pt modelId="{8A8D5C50-ED7E-462E-B299-0BF3F04E7629}" type="parTrans" cxnId="{8559BE1A-F467-4DDA-8B86-F980A9902889}">
      <dgm:prSet/>
      <dgm:spPr/>
      <dgm:t>
        <a:bodyPr/>
        <a:lstStyle/>
        <a:p>
          <a:endParaRPr lang="en-US"/>
        </a:p>
      </dgm:t>
    </dgm:pt>
    <dgm:pt modelId="{DEEEADA7-E209-4FB0-877B-B3E8279C299A}" type="sibTrans" cxnId="{8559BE1A-F467-4DDA-8B86-F980A9902889}">
      <dgm:prSet/>
      <dgm:spPr/>
      <dgm:t>
        <a:bodyPr/>
        <a:lstStyle/>
        <a:p>
          <a:endParaRPr lang="en-US"/>
        </a:p>
      </dgm:t>
    </dgm:pt>
    <dgm:pt modelId="{1B0AF70F-C48B-4D4B-9425-EA6931793BFC}">
      <dgm:prSet/>
      <dgm:spPr/>
      <dgm:t>
        <a:bodyPr/>
        <a:lstStyle/>
        <a:p>
          <a:r>
            <a:rPr lang="ru-RU"/>
            <a:t>Пол</a:t>
          </a:r>
          <a:endParaRPr lang="en-US"/>
        </a:p>
      </dgm:t>
    </dgm:pt>
    <dgm:pt modelId="{2347E378-40CE-4F8D-AB63-66278D5A4DC7}" type="parTrans" cxnId="{BA3BCD24-DD9B-46AA-804A-F521A72D517A}">
      <dgm:prSet/>
      <dgm:spPr/>
      <dgm:t>
        <a:bodyPr/>
        <a:lstStyle/>
        <a:p>
          <a:endParaRPr lang="en-US"/>
        </a:p>
      </dgm:t>
    </dgm:pt>
    <dgm:pt modelId="{3CAC3CD5-21DF-4D59-80B7-CAA9A91A27F1}" type="sibTrans" cxnId="{BA3BCD24-DD9B-46AA-804A-F521A72D517A}">
      <dgm:prSet/>
      <dgm:spPr/>
      <dgm:t>
        <a:bodyPr/>
        <a:lstStyle/>
        <a:p>
          <a:endParaRPr lang="en-US"/>
        </a:p>
      </dgm:t>
    </dgm:pt>
    <dgm:pt modelId="{4DC2284E-E6C0-4DD0-9580-CA038C125DD4}">
      <dgm:prSet/>
      <dgm:spPr/>
      <dgm:t>
        <a:bodyPr/>
        <a:lstStyle/>
        <a:p>
          <a:r>
            <a:rPr lang="ru-RU"/>
            <a:t>Возраст</a:t>
          </a:r>
          <a:endParaRPr lang="en-US"/>
        </a:p>
      </dgm:t>
    </dgm:pt>
    <dgm:pt modelId="{08FE9E49-9B5E-473B-90A7-CE7D9378BCC4}" type="parTrans" cxnId="{41A17D25-832D-4879-B5AD-C1D7A8A3420B}">
      <dgm:prSet/>
      <dgm:spPr/>
      <dgm:t>
        <a:bodyPr/>
        <a:lstStyle/>
        <a:p>
          <a:endParaRPr lang="en-US"/>
        </a:p>
      </dgm:t>
    </dgm:pt>
    <dgm:pt modelId="{0F441C27-F52F-4E33-893B-B768BB201B23}" type="sibTrans" cxnId="{41A17D25-832D-4879-B5AD-C1D7A8A3420B}">
      <dgm:prSet/>
      <dgm:spPr/>
      <dgm:t>
        <a:bodyPr/>
        <a:lstStyle/>
        <a:p>
          <a:endParaRPr lang="en-US"/>
        </a:p>
      </dgm:t>
    </dgm:pt>
    <dgm:pt modelId="{3DFC1C11-AB8C-4E39-A83D-E871F8CF4C56}">
      <dgm:prSet/>
      <dgm:spPr/>
      <dgm:t>
        <a:bodyPr/>
        <a:lstStyle/>
        <a:p>
          <a:r>
            <a:rPr lang="ru-RU"/>
            <a:t>Круг интересов</a:t>
          </a:r>
          <a:endParaRPr lang="en-US"/>
        </a:p>
      </dgm:t>
    </dgm:pt>
    <dgm:pt modelId="{C076D438-3FB8-4860-B3BF-77909DC9F15B}" type="parTrans" cxnId="{A7704FCB-FAD8-46B0-A4C5-39B37BA2F96E}">
      <dgm:prSet/>
      <dgm:spPr/>
      <dgm:t>
        <a:bodyPr/>
        <a:lstStyle/>
        <a:p>
          <a:endParaRPr lang="en-US"/>
        </a:p>
      </dgm:t>
    </dgm:pt>
    <dgm:pt modelId="{97DB52C6-8F39-4250-AA6C-BFC051E0D6B5}" type="sibTrans" cxnId="{A7704FCB-FAD8-46B0-A4C5-39B37BA2F96E}">
      <dgm:prSet/>
      <dgm:spPr/>
      <dgm:t>
        <a:bodyPr/>
        <a:lstStyle/>
        <a:p>
          <a:endParaRPr lang="en-US"/>
        </a:p>
      </dgm:t>
    </dgm:pt>
    <dgm:pt modelId="{B790A649-DA52-46B5-9F99-591630C641EF}">
      <dgm:prSet/>
      <dgm:spPr/>
      <dgm:t>
        <a:bodyPr/>
        <a:lstStyle/>
        <a:p>
          <a:r>
            <a:rPr lang="ru-RU"/>
            <a:t>Ограничить новостной поток о тревожных событиях. При появлении желания его отслеживать расценивать происходящее, как самотревожащую активность – применять технику «СТОП!»</a:t>
          </a:r>
          <a:endParaRPr lang="en-US"/>
        </a:p>
      </dgm:t>
    </dgm:pt>
    <dgm:pt modelId="{DB8A0C8F-AD6D-433F-9347-F0889A945668}" type="parTrans" cxnId="{4D002395-4BB8-4F73-86D2-27CD4D520C07}">
      <dgm:prSet/>
      <dgm:spPr/>
      <dgm:t>
        <a:bodyPr/>
        <a:lstStyle/>
        <a:p>
          <a:endParaRPr lang="en-US"/>
        </a:p>
      </dgm:t>
    </dgm:pt>
    <dgm:pt modelId="{1DBE361E-5D76-474F-AC67-1559469DF986}" type="sibTrans" cxnId="{4D002395-4BB8-4F73-86D2-27CD4D520C07}">
      <dgm:prSet/>
      <dgm:spPr/>
      <dgm:t>
        <a:bodyPr/>
        <a:lstStyle/>
        <a:p>
          <a:endParaRPr lang="en-US"/>
        </a:p>
      </dgm:t>
    </dgm:pt>
    <dgm:pt modelId="{E3F59422-FF77-4BED-8CFC-A60FCB9FFDA1}" type="pres">
      <dgm:prSet presAssocID="{40F109D9-DDA2-4148-80AD-401FB7F8748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255590-0844-4332-B9EC-E2B2A1F28C0D}" type="pres">
      <dgm:prSet presAssocID="{2C1F6287-4551-46D8-992A-1BE9A0CDADD7}" presName="compNode" presStyleCnt="0"/>
      <dgm:spPr/>
    </dgm:pt>
    <dgm:pt modelId="{69638398-05D4-43BD-9B0F-7FEC4F7FCCA8}" type="pres">
      <dgm:prSet presAssocID="{2C1F6287-4551-46D8-992A-1BE9A0CDADD7}" presName="bgRect" presStyleLbl="bgShp" presStyleIdx="0" presStyleCnt="6"/>
      <dgm:spPr/>
    </dgm:pt>
    <dgm:pt modelId="{FD129C7D-9CA3-47DE-82C2-6314BB262918}" type="pres">
      <dgm:prSet presAssocID="{2C1F6287-4551-46D8-992A-1BE9A0CDADD7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Single gear"/>
        </a:ext>
      </dgm:extLst>
    </dgm:pt>
    <dgm:pt modelId="{D5E80051-01D4-4321-BA1C-79D64E8CE652}" type="pres">
      <dgm:prSet presAssocID="{2C1F6287-4551-46D8-992A-1BE9A0CDADD7}" presName="spaceRect" presStyleCnt="0"/>
      <dgm:spPr/>
    </dgm:pt>
    <dgm:pt modelId="{E0390787-EE67-41B3-A147-CD0A1E2D45DC}" type="pres">
      <dgm:prSet presAssocID="{2C1F6287-4551-46D8-992A-1BE9A0CDADD7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10AAF75-86E8-43A4-B38F-93829BAEC9FB}" type="pres">
      <dgm:prSet presAssocID="{646559DA-AF9E-4914-98AE-57669893F6A8}" presName="sibTrans" presStyleCnt="0"/>
      <dgm:spPr/>
    </dgm:pt>
    <dgm:pt modelId="{B1DAB3E7-66C9-40CA-8122-1FC4F61C1838}" type="pres">
      <dgm:prSet presAssocID="{120791A7-E586-4B77-BBC7-5D465F1F707F}" presName="compNode" presStyleCnt="0"/>
      <dgm:spPr/>
    </dgm:pt>
    <dgm:pt modelId="{64D15EDB-9D72-4BBD-82E1-AE7C4C03CE89}" type="pres">
      <dgm:prSet presAssocID="{120791A7-E586-4B77-BBC7-5D465F1F707F}" presName="bgRect" presStyleLbl="bgShp" presStyleIdx="1" presStyleCnt="6"/>
      <dgm:spPr/>
    </dgm:pt>
    <dgm:pt modelId="{32D65569-A96C-4D80-902A-CBFD4BB2AF61}" type="pres">
      <dgm:prSet presAssocID="{120791A7-E586-4B77-BBC7-5D465F1F707F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1EBFD77-6CCE-400A-ADFA-3F6FA7D7BAD4}" type="pres">
      <dgm:prSet presAssocID="{120791A7-E586-4B77-BBC7-5D465F1F707F}" presName="spaceRect" presStyleCnt="0"/>
      <dgm:spPr/>
    </dgm:pt>
    <dgm:pt modelId="{C232B068-A6A8-4D2C-8A70-95FFB17DA1E0}" type="pres">
      <dgm:prSet presAssocID="{120791A7-E586-4B77-BBC7-5D465F1F707F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6DD96E9-DB95-4393-8EC0-9E8FAB4A4EC5}" type="pres">
      <dgm:prSet presAssocID="{DEEEADA7-E209-4FB0-877B-B3E8279C299A}" presName="sibTrans" presStyleCnt="0"/>
      <dgm:spPr/>
    </dgm:pt>
    <dgm:pt modelId="{70C587A9-D023-4B19-832C-52DA6AA8BB09}" type="pres">
      <dgm:prSet presAssocID="{1B0AF70F-C48B-4D4B-9425-EA6931793BFC}" presName="compNode" presStyleCnt="0"/>
      <dgm:spPr/>
    </dgm:pt>
    <dgm:pt modelId="{6C4ABFBF-29AF-4B88-A664-27972ED74DB0}" type="pres">
      <dgm:prSet presAssocID="{1B0AF70F-C48B-4D4B-9425-EA6931793BFC}" presName="bgRect" presStyleLbl="bgShp" presStyleIdx="2" presStyleCnt="6"/>
      <dgm:spPr/>
    </dgm:pt>
    <dgm:pt modelId="{8A951FAC-CE52-473F-A588-686A244ABD8F}" type="pres">
      <dgm:prSet presAssocID="{1B0AF70F-C48B-4D4B-9425-EA6931793BFC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Elevator"/>
        </a:ext>
      </dgm:extLst>
    </dgm:pt>
    <dgm:pt modelId="{BF2D509E-0BDE-4097-9CA2-41E5AA120355}" type="pres">
      <dgm:prSet presAssocID="{1B0AF70F-C48B-4D4B-9425-EA6931793BFC}" presName="spaceRect" presStyleCnt="0"/>
      <dgm:spPr/>
    </dgm:pt>
    <dgm:pt modelId="{C86CC084-1472-4D4B-B8AB-381814F3EF0E}" type="pres">
      <dgm:prSet presAssocID="{1B0AF70F-C48B-4D4B-9425-EA6931793BFC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EEF888-C9AF-442D-8540-63D2EE5FF273}" type="pres">
      <dgm:prSet presAssocID="{3CAC3CD5-21DF-4D59-80B7-CAA9A91A27F1}" presName="sibTrans" presStyleCnt="0"/>
      <dgm:spPr/>
    </dgm:pt>
    <dgm:pt modelId="{63C3DB6D-FB65-4F56-95C1-C5C6D8EC2687}" type="pres">
      <dgm:prSet presAssocID="{4DC2284E-E6C0-4DD0-9580-CA038C125DD4}" presName="compNode" presStyleCnt="0"/>
      <dgm:spPr/>
    </dgm:pt>
    <dgm:pt modelId="{C6AD646C-71A8-494F-B8D0-41A15572B205}" type="pres">
      <dgm:prSet presAssocID="{4DC2284E-E6C0-4DD0-9580-CA038C125DD4}" presName="bgRect" presStyleLbl="bgShp" presStyleIdx="3" presStyleCnt="6"/>
      <dgm:spPr/>
    </dgm:pt>
    <dgm:pt modelId="{C8DD0993-1D8C-4E16-9293-7BCF2A4AE8EC}" type="pres">
      <dgm:prSet presAssocID="{4DC2284E-E6C0-4DD0-9580-CA038C125DD4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Person with Cane"/>
        </a:ext>
      </dgm:extLst>
    </dgm:pt>
    <dgm:pt modelId="{2412CC70-7AA5-452E-9897-EC4525E1E37E}" type="pres">
      <dgm:prSet presAssocID="{4DC2284E-E6C0-4DD0-9580-CA038C125DD4}" presName="spaceRect" presStyleCnt="0"/>
      <dgm:spPr/>
    </dgm:pt>
    <dgm:pt modelId="{F87A41D0-360D-452B-9C7B-BA8ACC188442}" type="pres">
      <dgm:prSet presAssocID="{4DC2284E-E6C0-4DD0-9580-CA038C125DD4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0981EF88-3E0C-4022-9FB8-AEDC9CDA1B4D}" type="pres">
      <dgm:prSet presAssocID="{0F441C27-F52F-4E33-893B-B768BB201B23}" presName="sibTrans" presStyleCnt="0"/>
      <dgm:spPr/>
    </dgm:pt>
    <dgm:pt modelId="{E2634C8D-0305-4C20-B5C5-E2738D053822}" type="pres">
      <dgm:prSet presAssocID="{3DFC1C11-AB8C-4E39-A83D-E871F8CF4C56}" presName="compNode" presStyleCnt="0"/>
      <dgm:spPr/>
    </dgm:pt>
    <dgm:pt modelId="{ABCDD019-174E-4CBA-A14D-A6068BEC3EBC}" type="pres">
      <dgm:prSet presAssocID="{3DFC1C11-AB8C-4E39-A83D-E871F8CF4C56}" presName="bgRect" presStyleLbl="bgShp" presStyleIdx="4" presStyleCnt="6"/>
      <dgm:spPr/>
    </dgm:pt>
    <dgm:pt modelId="{03FD9CB8-975B-48BC-B912-A40C1214ED79}" type="pres">
      <dgm:prSet presAssocID="{3DFC1C11-AB8C-4E39-A83D-E871F8CF4C56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BB0D7D9-0E69-48A2-8CFC-F979B28D4092}" type="pres">
      <dgm:prSet presAssocID="{3DFC1C11-AB8C-4E39-A83D-E871F8CF4C56}" presName="spaceRect" presStyleCnt="0"/>
      <dgm:spPr/>
    </dgm:pt>
    <dgm:pt modelId="{ABA432AE-FD2A-41C3-A84D-F65D5ADD573D}" type="pres">
      <dgm:prSet presAssocID="{3DFC1C11-AB8C-4E39-A83D-E871F8CF4C56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AA3F115-368A-4221-B9A2-5450155082C8}" type="pres">
      <dgm:prSet presAssocID="{97DB52C6-8F39-4250-AA6C-BFC051E0D6B5}" presName="sibTrans" presStyleCnt="0"/>
      <dgm:spPr/>
    </dgm:pt>
    <dgm:pt modelId="{F4B9E4A4-40BC-4566-B2DB-5226044AE7A7}" type="pres">
      <dgm:prSet presAssocID="{B790A649-DA52-46B5-9F99-591630C641EF}" presName="compNode" presStyleCnt="0"/>
      <dgm:spPr/>
    </dgm:pt>
    <dgm:pt modelId="{BB71AE2A-7726-4733-BAD0-8B34DBE7721D}" type="pres">
      <dgm:prSet presAssocID="{B790A649-DA52-46B5-9F99-591630C641EF}" presName="bgRect" presStyleLbl="bgShp" presStyleIdx="5" presStyleCnt="6"/>
      <dgm:spPr/>
    </dgm:pt>
    <dgm:pt modelId="{E6869D81-6000-4DCD-B253-DD4BC167E666}" type="pres">
      <dgm:prSet presAssocID="{B790A649-DA52-46B5-9F99-591630C641EF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Пульт дистанционного управления"/>
        </a:ext>
      </dgm:extLst>
    </dgm:pt>
    <dgm:pt modelId="{69A6816C-4DF6-4C51-9C3E-0E46CD1F1756}" type="pres">
      <dgm:prSet presAssocID="{B790A649-DA52-46B5-9F99-591630C641EF}" presName="spaceRect" presStyleCnt="0"/>
      <dgm:spPr/>
    </dgm:pt>
    <dgm:pt modelId="{4A1A63F7-30FD-41D9-997E-E6859276D894}" type="pres">
      <dgm:prSet presAssocID="{B790A649-DA52-46B5-9F99-591630C641EF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33BC786-4DA3-4367-8337-CEF323D21153}" type="presOf" srcId="{B790A649-DA52-46B5-9F99-591630C641EF}" destId="{4A1A63F7-30FD-41D9-997E-E6859276D894}" srcOrd="0" destOrd="0" presId="urn:microsoft.com/office/officeart/2018/2/layout/IconVerticalSolidList"/>
    <dgm:cxn modelId="{BA3BCD24-DD9B-46AA-804A-F521A72D517A}" srcId="{40F109D9-DDA2-4148-80AD-401FB7F87480}" destId="{1B0AF70F-C48B-4D4B-9425-EA6931793BFC}" srcOrd="2" destOrd="0" parTransId="{2347E378-40CE-4F8D-AB63-66278D5A4DC7}" sibTransId="{3CAC3CD5-21DF-4D59-80B7-CAA9A91A27F1}"/>
    <dgm:cxn modelId="{41A17D25-832D-4879-B5AD-C1D7A8A3420B}" srcId="{40F109D9-DDA2-4148-80AD-401FB7F87480}" destId="{4DC2284E-E6C0-4DD0-9580-CA038C125DD4}" srcOrd="3" destOrd="0" parTransId="{08FE9E49-9B5E-473B-90A7-CE7D9378BCC4}" sibTransId="{0F441C27-F52F-4E33-893B-B768BB201B23}"/>
    <dgm:cxn modelId="{9243C88A-EBF7-469F-B56C-B240ACDCE776}" type="presOf" srcId="{2C1F6287-4551-46D8-992A-1BE9A0CDADD7}" destId="{E0390787-EE67-41B3-A147-CD0A1E2D45DC}" srcOrd="0" destOrd="0" presId="urn:microsoft.com/office/officeart/2018/2/layout/IconVerticalSolidList"/>
    <dgm:cxn modelId="{4D002395-4BB8-4F73-86D2-27CD4D520C07}" srcId="{40F109D9-DDA2-4148-80AD-401FB7F87480}" destId="{B790A649-DA52-46B5-9F99-591630C641EF}" srcOrd="5" destOrd="0" parTransId="{DB8A0C8F-AD6D-433F-9347-F0889A945668}" sibTransId="{1DBE361E-5D76-474F-AC67-1559469DF986}"/>
    <dgm:cxn modelId="{D3A13D98-A264-4682-93E9-72526C4A109A}" type="presOf" srcId="{1B0AF70F-C48B-4D4B-9425-EA6931793BFC}" destId="{C86CC084-1472-4D4B-B8AB-381814F3EF0E}" srcOrd="0" destOrd="0" presId="urn:microsoft.com/office/officeart/2018/2/layout/IconVerticalSolidList"/>
    <dgm:cxn modelId="{2869F91D-F9E9-4B5D-82EC-D0F5ABBDBAC9}" type="presOf" srcId="{40F109D9-DDA2-4148-80AD-401FB7F87480}" destId="{E3F59422-FF77-4BED-8CFC-A60FCB9FFDA1}" srcOrd="0" destOrd="0" presId="urn:microsoft.com/office/officeart/2018/2/layout/IconVerticalSolidList"/>
    <dgm:cxn modelId="{020860A6-845C-4947-AC77-5A460ECC935A}" srcId="{40F109D9-DDA2-4148-80AD-401FB7F87480}" destId="{2C1F6287-4551-46D8-992A-1BE9A0CDADD7}" srcOrd="0" destOrd="0" parTransId="{3E01979C-4ABD-4615-8144-F08E449CFE7C}" sibTransId="{646559DA-AF9E-4914-98AE-57669893F6A8}"/>
    <dgm:cxn modelId="{5D508197-FDB1-4A9F-8E88-121AAC123D3A}" type="presOf" srcId="{3DFC1C11-AB8C-4E39-A83D-E871F8CF4C56}" destId="{ABA432AE-FD2A-41C3-A84D-F65D5ADD573D}" srcOrd="0" destOrd="0" presId="urn:microsoft.com/office/officeart/2018/2/layout/IconVerticalSolidList"/>
    <dgm:cxn modelId="{71845AEB-44F5-4DAB-84E2-89C170813F3E}" type="presOf" srcId="{120791A7-E586-4B77-BBC7-5D465F1F707F}" destId="{C232B068-A6A8-4D2C-8A70-95FFB17DA1E0}" srcOrd="0" destOrd="0" presId="urn:microsoft.com/office/officeart/2018/2/layout/IconVerticalSolidList"/>
    <dgm:cxn modelId="{8559BE1A-F467-4DDA-8B86-F980A9902889}" srcId="{40F109D9-DDA2-4148-80AD-401FB7F87480}" destId="{120791A7-E586-4B77-BBC7-5D465F1F707F}" srcOrd="1" destOrd="0" parTransId="{8A8D5C50-ED7E-462E-B299-0BF3F04E7629}" sibTransId="{DEEEADA7-E209-4FB0-877B-B3E8279C299A}"/>
    <dgm:cxn modelId="{A7704FCB-FAD8-46B0-A4C5-39B37BA2F96E}" srcId="{40F109D9-DDA2-4148-80AD-401FB7F87480}" destId="{3DFC1C11-AB8C-4E39-A83D-E871F8CF4C56}" srcOrd="4" destOrd="0" parTransId="{C076D438-3FB8-4860-B3BF-77909DC9F15B}" sibTransId="{97DB52C6-8F39-4250-AA6C-BFC051E0D6B5}"/>
    <dgm:cxn modelId="{3234874C-8F91-4F05-8FEE-D32EEC78C52C}" type="presOf" srcId="{4DC2284E-E6C0-4DD0-9580-CA038C125DD4}" destId="{F87A41D0-360D-452B-9C7B-BA8ACC188442}" srcOrd="0" destOrd="0" presId="urn:microsoft.com/office/officeart/2018/2/layout/IconVerticalSolidList"/>
    <dgm:cxn modelId="{CE0BA3FB-B182-4295-B4EE-97ADBB8B0227}" type="presParOf" srcId="{E3F59422-FF77-4BED-8CFC-A60FCB9FFDA1}" destId="{A6255590-0844-4332-B9EC-E2B2A1F28C0D}" srcOrd="0" destOrd="0" presId="urn:microsoft.com/office/officeart/2018/2/layout/IconVerticalSolidList"/>
    <dgm:cxn modelId="{A33D1C32-8E14-45F8-A3E2-1211B4D09201}" type="presParOf" srcId="{A6255590-0844-4332-B9EC-E2B2A1F28C0D}" destId="{69638398-05D4-43BD-9B0F-7FEC4F7FCCA8}" srcOrd="0" destOrd="0" presId="urn:microsoft.com/office/officeart/2018/2/layout/IconVerticalSolidList"/>
    <dgm:cxn modelId="{1A21CA2F-AC3D-4F65-915A-9F423CFE176A}" type="presParOf" srcId="{A6255590-0844-4332-B9EC-E2B2A1F28C0D}" destId="{FD129C7D-9CA3-47DE-82C2-6314BB262918}" srcOrd="1" destOrd="0" presId="urn:microsoft.com/office/officeart/2018/2/layout/IconVerticalSolidList"/>
    <dgm:cxn modelId="{6F766B0B-A1A3-4827-A383-1C2423D317D8}" type="presParOf" srcId="{A6255590-0844-4332-B9EC-E2B2A1F28C0D}" destId="{D5E80051-01D4-4321-BA1C-79D64E8CE652}" srcOrd="2" destOrd="0" presId="urn:microsoft.com/office/officeart/2018/2/layout/IconVerticalSolidList"/>
    <dgm:cxn modelId="{17C292FB-B946-4AD0-B739-C03E82AE4796}" type="presParOf" srcId="{A6255590-0844-4332-B9EC-E2B2A1F28C0D}" destId="{E0390787-EE67-41B3-A147-CD0A1E2D45DC}" srcOrd="3" destOrd="0" presId="urn:microsoft.com/office/officeart/2018/2/layout/IconVerticalSolidList"/>
    <dgm:cxn modelId="{443CC553-A632-4769-BFC8-0FA77BE2B07D}" type="presParOf" srcId="{E3F59422-FF77-4BED-8CFC-A60FCB9FFDA1}" destId="{610AAF75-86E8-43A4-B38F-93829BAEC9FB}" srcOrd="1" destOrd="0" presId="urn:microsoft.com/office/officeart/2018/2/layout/IconVerticalSolidList"/>
    <dgm:cxn modelId="{FCBBFC3B-C2DB-440C-90A5-A8B510F41AA8}" type="presParOf" srcId="{E3F59422-FF77-4BED-8CFC-A60FCB9FFDA1}" destId="{B1DAB3E7-66C9-40CA-8122-1FC4F61C1838}" srcOrd="2" destOrd="0" presId="urn:microsoft.com/office/officeart/2018/2/layout/IconVerticalSolidList"/>
    <dgm:cxn modelId="{344FEF11-70F3-4E84-B234-AE9B99435482}" type="presParOf" srcId="{B1DAB3E7-66C9-40CA-8122-1FC4F61C1838}" destId="{64D15EDB-9D72-4BBD-82E1-AE7C4C03CE89}" srcOrd="0" destOrd="0" presId="urn:microsoft.com/office/officeart/2018/2/layout/IconVerticalSolidList"/>
    <dgm:cxn modelId="{C30DE44E-7DCD-49A3-AD52-6029AEB8601C}" type="presParOf" srcId="{B1DAB3E7-66C9-40CA-8122-1FC4F61C1838}" destId="{32D65569-A96C-4D80-902A-CBFD4BB2AF61}" srcOrd="1" destOrd="0" presId="urn:microsoft.com/office/officeart/2018/2/layout/IconVerticalSolidList"/>
    <dgm:cxn modelId="{D50B013B-DF06-451D-A4F5-D7B306E900FE}" type="presParOf" srcId="{B1DAB3E7-66C9-40CA-8122-1FC4F61C1838}" destId="{F1EBFD77-6CCE-400A-ADFA-3F6FA7D7BAD4}" srcOrd="2" destOrd="0" presId="urn:microsoft.com/office/officeart/2018/2/layout/IconVerticalSolidList"/>
    <dgm:cxn modelId="{9E56599B-8173-4E6A-B706-2A9D53F5429B}" type="presParOf" srcId="{B1DAB3E7-66C9-40CA-8122-1FC4F61C1838}" destId="{C232B068-A6A8-4D2C-8A70-95FFB17DA1E0}" srcOrd="3" destOrd="0" presId="urn:microsoft.com/office/officeart/2018/2/layout/IconVerticalSolidList"/>
    <dgm:cxn modelId="{53D1F6E5-B1AF-4F3B-B449-C3D0F7A34B01}" type="presParOf" srcId="{E3F59422-FF77-4BED-8CFC-A60FCB9FFDA1}" destId="{16DD96E9-DB95-4393-8EC0-9E8FAB4A4EC5}" srcOrd="3" destOrd="0" presId="urn:microsoft.com/office/officeart/2018/2/layout/IconVerticalSolidList"/>
    <dgm:cxn modelId="{05D7F6E2-BBED-435F-B683-DB09D60C37A4}" type="presParOf" srcId="{E3F59422-FF77-4BED-8CFC-A60FCB9FFDA1}" destId="{70C587A9-D023-4B19-832C-52DA6AA8BB09}" srcOrd="4" destOrd="0" presId="urn:microsoft.com/office/officeart/2018/2/layout/IconVerticalSolidList"/>
    <dgm:cxn modelId="{369DCCE2-FB87-45FF-B5FB-4CC01EE1861A}" type="presParOf" srcId="{70C587A9-D023-4B19-832C-52DA6AA8BB09}" destId="{6C4ABFBF-29AF-4B88-A664-27972ED74DB0}" srcOrd="0" destOrd="0" presId="urn:microsoft.com/office/officeart/2018/2/layout/IconVerticalSolidList"/>
    <dgm:cxn modelId="{5C1184A6-4F65-4BB4-9BE9-26AA7D4A3594}" type="presParOf" srcId="{70C587A9-D023-4B19-832C-52DA6AA8BB09}" destId="{8A951FAC-CE52-473F-A588-686A244ABD8F}" srcOrd="1" destOrd="0" presId="urn:microsoft.com/office/officeart/2018/2/layout/IconVerticalSolidList"/>
    <dgm:cxn modelId="{560F0DC2-0A95-4A27-9D68-89B163B10E36}" type="presParOf" srcId="{70C587A9-D023-4B19-832C-52DA6AA8BB09}" destId="{BF2D509E-0BDE-4097-9CA2-41E5AA120355}" srcOrd="2" destOrd="0" presId="urn:microsoft.com/office/officeart/2018/2/layout/IconVerticalSolidList"/>
    <dgm:cxn modelId="{B605A359-42B2-473D-BA67-6DCF00EC9051}" type="presParOf" srcId="{70C587A9-D023-4B19-832C-52DA6AA8BB09}" destId="{C86CC084-1472-4D4B-B8AB-381814F3EF0E}" srcOrd="3" destOrd="0" presId="urn:microsoft.com/office/officeart/2018/2/layout/IconVerticalSolidList"/>
    <dgm:cxn modelId="{652A7484-8D90-4DAB-A154-155E6B67260F}" type="presParOf" srcId="{E3F59422-FF77-4BED-8CFC-A60FCB9FFDA1}" destId="{8AEEF888-C9AF-442D-8540-63D2EE5FF273}" srcOrd="5" destOrd="0" presId="urn:microsoft.com/office/officeart/2018/2/layout/IconVerticalSolidList"/>
    <dgm:cxn modelId="{F18BBC4A-E750-4DE8-BB81-D60CF74B7990}" type="presParOf" srcId="{E3F59422-FF77-4BED-8CFC-A60FCB9FFDA1}" destId="{63C3DB6D-FB65-4F56-95C1-C5C6D8EC2687}" srcOrd="6" destOrd="0" presId="urn:microsoft.com/office/officeart/2018/2/layout/IconVerticalSolidList"/>
    <dgm:cxn modelId="{0E82A7A9-3750-406C-9B91-15152055D5DE}" type="presParOf" srcId="{63C3DB6D-FB65-4F56-95C1-C5C6D8EC2687}" destId="{C6AD646C-71A8-494F-B8D0-41A15572B205}" srcOrd="0" destOrd="0" presId="urn:microsoft.com/office/officeart/2018/2/layout/IconVerticalSolidList"/>
    <dgm:cxn modelId="{88C7C358-AB74-4715-9BC2-71BACF848BAA}" type="presParOf" srcId="{63C3DB6D-FB65-4F56-95C1-C5C6D8EC2687}" destId="{C8DD0993-1D8C-4E16-9293-7BCF2A4AE8EC}" srcOrd="1" destOrd="0" presId="urn:microsoft.com/office/officeart/2018/2/layout/IconVerticalSolidList"/>
    <dgm:cxn modelId="{555D7DDC-5AE9-46AA-AB6F-F51306137D8C}" type="presParOf" srcId="{63C3DB6D-FB65-4F56-95C1-C5C6D8EC2687}" destId="{2412CC70-7AA5-452E-9897-EC4525E1E37E}" srcOrd="2" destOrd="0" presId="urn:microsoft.com/office/officeart/2018/2/layout/IconVerticalSolidList"/>
    <dgm:cxn modelId="{1D842ECF-A210-4FB9-BBAA-E992A7E95841}" type="presParOf" srcId="{63C3DB6D-FB65-4F56-95C1-C5C6D8EC2687}" destId="{F87A41D0-360D-452B-9C7B-BA8ACC188442}" srcOrd="3" destOrd="0" presId="urn:microsoft.com/office/officeart/2018/2/layout/IconVerticalSolidList"/>
    <dgm:cxn modelId="{0DBF0BC3-B069-42A4-BF90-140CEF8C1188}" type="presParOf" srcId="{E3F59422-FF77-4BED-8CFC-A60FCB9FFDA1}" destId="{0981EF88-3E0C-4022-9FB8-AEDC9CDA1B4D}" srcOrd="7" destOrd="0" presId="urn:microsoft.com/office/officeart/2018/2/layout/IconVerticalSolidList"/>
    <dgm:cxn modelId="{A89BB6FA-1733-44FF-8A12-F9BB2BECEBDC}" type="presParOf" srcId="{E3F59422-FF77-4BED-8CFC-A60FCB9FFDA1}" destId="{E2634C8D-0305-4C20-B5C5-E2738D053822}" srcOrd="8" destOrd="0" presId="urn:microsoft.com/office/officeart/2018/2/layout/IconVerticalSolidList"/>
    <dgm:cxn modelId="{A843A07E-C392-4F82-B204-29B24239723E}" type="presParOf" srcId="{E2634C8D-0305-4C20-B5C5-E2738D053822}" destId="{ABCDD019-174E-4CBA-A14D-A6068BEC3EBC}" srcOrd="0" destOrd="0" presId="urn:microsoft.com/office/officeart/2018/2/layout/IconVerticalSolidList"/>
    <dgm:cxn modelId="{6F017FF6-1B64-499F-B346-A5ED5DAC2205}" type="presParOf" srcId="{E2634C8D-0305-4C20-B5C5-E2738D053822}" destId="{03FD9CB8-975B-48BC-B912-A40C1214ED79}" srcOrd="1" destOrd="0" presId="urn:microsoft.com/office/officeart/2018/2/layout/IconVerticalSolidList"/>
    <dgm:cxn modelId="{E0053E0E-C61C-4E74-8716-A8C1094979A2}" type="presParOf" srcId="{E2634C8D-0305-4C20-B5C5-E2738D053822}" destId="{CBB0D7D9-0E69-48A2-8CFC-F979B28D4092}" srcOrd="2" destOrd="0" presId="urn:microsoft.com/office/officeart/2018/2/layout/IconVerticalSolidList"/>
    <dgm:cxn modelId="{6B3B8CFC-3954-4F21-99BD-64FCDDF24BD0}" type="presParOf" srcId="{E2634C8D-0305-4C20-B5C5-E2738D053822}" destId="{ABA432AE-FD2A-41C3-A84D-F65D5ADD573D}" srcOrd="3" destOrd="0" presId="urn:microsoft.com/office/officeart/2018/2/layout/IconVerticalSolidList"/>
    <dgm:cxn modelId="{9D65448B-A469-4BE9-B1BE-897BC6EA7386}" type="presParOf" srcId="{E3F59422-FF77-4BED-8CFC-A60FCB9FFDA1}" destId="{5AA3F115-368A-4221-B9A2-5450155082C8}" srcOrd="9" destOrd="0" presId="urn:microsoft.com/office/officeart/2018/2/layout/IconVerticalSolidList"/>
    <dgm:cxn modelId="{3FCCFEC7-807D-4EDA-8845-EAA24ADAD932}" type="presParOf" srcId="{E3F59422-FF77-4BED-8CFC-A60FCB9FFDA1}" destId="{F4B9E4A4-40BC-4566-B2DB-5226044AE7A7}" srcOrd="10" destOrd="0" presId="urn:microsoft.com/office/officeart/2018/2/layout/IconVerticalSolidList"/>
    <dgm:cxn modelId="{6C7740E0-71DF-42C5-BFFD-67EE63EAFC12}" type="presParOf" srcId="{F4B9E4A4-40BC-4566-B2DB-5226044AE7A7}" destId="{BB71AE2A-7726-4733-BAD0-8B34DBE7721D}" srcOrd="0" destOrd="0" presId="urn:microsoft.com/office/officeart/2018/2/layout/IconVerticalSolidList"/>
    <dgm:cxn modelId="{89EAAB09-5FBE-48F2-B6C0-3D4D927DD1CA}" type="presParOf" srcId="{F4B9E4A4-40BC-4566-B2DB-5226044AE7A7}" destId="{E6869D81-6000-4DCD-B253-DD4BC167E666}" srcOrd="1" destOrd="0" presId="urn:microsoft.com/office/officeart/2018/2/layout/IconVerticalSolidList"/>
    <dgm:cxn modelId="{76B21400-0436-4D69-99F0-A0785E62C42E}" type="presParOf" srcId="{F4B9E4A4-40BC-4566-B2DB-5226044AE7A7}" destId="{69A6816C-4DF6-4C51-9C3E-0E46CD1F1756}" srcOrd="2" destOrd="0" presId="urn:microsoft.com/office/officeart/2018/2/layout/IconVerticalSolidList"/>
    <dgm:cxn modelId="{AA2EF428-46C6-4687-94E8-6071B2B7BFA9}" type="presParOf" srcId="{F4B9E4A4-40BC-4566-B2DB-5226044AE7A7}" destId="{4A1A63F7-30FD-41D9-997E-E6859276D89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CA75A-A963-4A6F-8952-4007898A5680}">
      <dsp:nvSpPr>
        <dsp:cNvPr id="0" name=""/>
        <dsp:cNvSpPr/>
      </dsp:nvSpPr>
      <dsp:spPr>
        <a:xfrm>
          <a:off x="0" y="433"/>
          <a:ext cx="4818888" cy="10134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3C196-FC9E-4D67-81F5-7BB7669B9B8C}">
      <dsp:nvSpPr>
        <dsp:cNvPr id="0" name=""/>
        <dsp:cNvSpPr/>
      </dsp:nvSpPr>
      <dsp:spPr>
        <a:xfrm>
          <a:off x="306562" y="228454"/>
          <a:ext cx="557386" cy="55738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D35DC-5331-413D-8AB5-A945577E6784}">
      <dsp:nvSpPr>
        <dsp:cNvPr id="0" name=""/>
        <dsp:cNvSpPr/>
      </dsp:nvSpPr>
      <dsp:spPr>
        <a:xfrm>
          <a:off x="1170511" y="433"/>
          <a:ext cx="3648376" cy="1013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255" tIns="107255" rIns="107255" bIns="107255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Мысли ожидания «Ждуны» </a:t>
          </a:r>
          <a:endParaRPr lang="en-US" sz="2400" kern="1200"/>
        </a:p>
      </dsp:txBody>
      <dsp:txXfrm>
        <a:off x="1170511" y="433"/>
        <a:ext cx="3648376" cy="1013430"/>
      </dsp:txXfrm>
    </dsp:sp>
    <dsp:sp modelId="{CB24EFF3-0EB0-4DE7-8867-4D80BA80BF9E}">
      <dsp:nvSpPr>
        <dsp:cNvPr id="0" name=""/>
        <dsp:cNvSpPr/>
      </dsp:nvSpPr>
      <dsp:spPr>
        <a:xfrm>
          <a:off x="0" y="1267220"/>
          <a:ext cx="4818888" cy="10134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01969-81D5-422F-BD09-019D1FDBF1FC}">
      <dsp:nvSpPr>
        <dsp:cNvPr id="0" name=""/>
        <dsp:cNvSpPr/>
      </dsp:nvSpPr>
      <dsp:spPr>
        <a:xfrm>
          <a:off x="306562" y="1495242"/>
          <a:ext cx="557386" cy="55738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1639F-EB03-40CE-9BB6-ECCE7DD6F784}">
      <dsp:nvSpPr>
        <dsp:cNvPr id="0" name=""/>
        <dsp:cNvSpPr/>
      </dsp:nvSpPr>
      <dsp:spPr>
        <a:xfrm>
          <a:off x="1170511" y="1267220"/>
          <a:ext cx="3648376" cy="1013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255" tIns="107255" rIns="107255" bIns="107255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Повышенная готовность к действиям</a:t>
          </a:r>
          <a:endParaRPr lang="en-US" sz="2400" kern="1200"/>
        </a:p>
      </dsp:txBody>
      <dsp:txXfrm>
        <a:off x="1170511" y="1267220"/>
        <a:ext cx="3648376" cy="1013430"/>
      </dsp:txXfrm>
    </dsp:sp>
    <dsp:sp modelId="{8537F6E7-AFA3-408E-BF76-13B17E385268}">
      <dsp:nvSpPr>
        <dsp:cNvPr id="0" name=""/>
        <dsp:cNvSpPr/>
      </dsp:nvSpPr>
      <dsp:spPr>
        <a:xfrm>
          <a:off x="0" y="2534008"/>
          <a:ext cx="4818888" cy="10134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190B7D-FDAD-4FE9-B55F-92D7A2016773}">
      <dsp:nvSpPr>
        <dsp:cNvPr id="0" name=""/>
        <dsp:cNvSpPr/>
      </dsp:nvSpPr>
      <dsp:spPr>
        <a:xfrm>
          <a:off x="306562" y="2762030"/>
          <a:ext cx="557386" cy="55738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61B42-A6B6-4154-8298-7A5AB49DD72B}">
      <dsp:nvSpPr>
        <dsp:cNvPr id="0" name=""/>
        <dsp:cNvSpPr/>
      </dsp:nvSpPr>
      <dsp:spPr>
        <a:xfrm>
          <a:off x="1170511" y="2534008"/>
          <a:ext cx="3648376" cy="1013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255" tIns="107255" rIns="107255" bIns="107255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Стресс внутри тела </a:t>
          </a:r>
          <a:endParaRPr lang="en-US" sz="2400" kern="1200"/>
        </a:p>
      </dsp:txBody>
      <dsp:txXfrm>
        <a:off x="1170511" y="2534008"/>
        <a:ext cx="3648376" cy="10134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0A0B4-D608-4327-9407-75738D23D60A}">
      <dsp:nvSpPr>
        <dsp:cNvPr id="0" name=""/>
        <dsp:cNvSpPr/>
      </dsp:nvSpPr>
      <dsp:spPr>
        <a:xfrm>
          <a:off x="0" y="675"/>
          <a:ext cx="6900512" cy="15813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D12F0C-223B-45E3-AEE7-E344BB785251}">
      <dsp:nvSpPr>
        <dsp:cNvPr id="0" name=""/>
        <dsp:cNvSpPr/>
      </dsp:nvSpPr>
      <dsp:spPr>
        <a:xfrm>
          <a:off x="478363" y="356483"/>
          <a:ext cx="869752" cy="8697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FF7A6F-370A-4D9C-B544-2E69B1D3FB58}">
      <dsp:nvSpPr>
        <dsp:cNvPr id="0" name=""/>
        <dsp:cNvSpPr/>
      </dsp:nvSpPr>
      <dsp:spPr>
        <a:xfrm>
          <a:off x="1826480" y="675"/>
          <a:ext cx="5074031" cy="1581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61" tIns="167361" rIns="167361" bIns="167361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/>
            <a:t>Отслеживание ожиданий</a:t>
          </a:r>
          <a:endParaRPr lang="en-US" sz="2500" kern="1200"/>
        </a:p>
      </dsp:txBody>
      <dsp:txXfrm>
        <a:off x="1826480" y="675"/>
        <a:ext cx="5074031" cy="1581368"/>
      </dsp:txXfrm>
    </dsp:sp>
    <dsp:sp modelId="{6AB7CC6E-2F49-4795-8936-B1C2FD3626F4}">
      <dsp:nvSpPr>
        <dsp:cNvPr id="0" name=""/>
        <dsp:cNvSpPr/>
      </dsp:nvSpPr>
      <dsp:spPr>
        <a:xfrm>
          <a:off x="0" y="1977386"/>
          <a:ext cx="6900512" cy="15813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EC0EF-B500-4D22-8658-81A538559169}">
      <dsp:nvSpPr>
        <dsp:cNvPr id="0" name=""/>
        <dsp:cNvSpPr/>
      </dsp:nvSpPr>
      <dsp:spPr>
        <a:xfrm>
          <a:off x="478363" y="2333194"/>
          <a:ext cx="869752" cy="8697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A0172-DFBE-4C45-8277-FDA0FBDA24BB}">
      <dsp:nvSpPr>
        <dsp:cNvPr id="0" name=""/>
        <dsp:cNvSpPr/>
      </dsp:nvSpPr>
      <dsp:spPr>
        <a:xfrm>
          <a:off x="1826480" y="1977386"/>
          <a:ext cx="5074031" cy="1581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61" tIns="167361" rIns="167361" bIns="167361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/>
            <a:t>Оценка связи интенсивности ожиданий с интенсивностью страха</a:t>
          </a:r>
          <a:endParaRPr lang="en-US" sz="2500" kern="1200"/>
        </a:p>
      </dsp:txBody>
      <dsp:txXfrm>
        <a:off x="1826480" y="1977386"/>
        <a:ext cx="5074031" cy="1581368"/>
      </dsp:txXfrm>
    </dsp:sp>
    <dsp:sp modelId="{F9D2B68C-8628-4291-BC98-937F210BEB97}">
      <dsp:nvSpPr>
        <dsp:cNvPr id="0" name=""/>
        <dsp:cNvSpPr/>
      </dsp:nvSpPr>
      <dsp:spPr>
        <a:xfrm>
          <a:off x="0" y="3954096"/>
          <a:ext cx="6900512" cy="15813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0597EE-7F7E-4E90-8845-3D20B0DC64DD}">
      <dsp:nvSpPr>
        <dsp:cNvPr id="0" name=""/>
        <dsp:cNvSpPr/>
      </dsp:nvSpPr>
      <dsp:spPr>
        <a:xfrm>
          <a:off x="478363" y="4309904"/>
          <a:ext cx="869752" cy="86975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B3CD4F-F52F-4E89-AE9B-C5908E10EFD1}">
      <dsp:nvSpPr>
        <dsp:cNvPr id="0" name=""/>
        <dsp:cNvSpPr/>
      </dsp:nvSpPr>
      <dsp:spPr>
        <a:xfrm>
          <a:off x="1826480" y="3954096"/>
          <a:ext cx="5074031" cy="1581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61" tIns="167361" rIns="167361" bIns="167361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Техника «СТОП!»</a:t>
          </a:r>
          <a:endParaRPr lang="en-US" sz="2500" kern="1200" dirty="0"/>
        </a:p>
      </dsp:txBody>
      <dsp:txXfrm>
        <a:off x="1826480" y="3954096"/>
        <a:ext cx="5074031" cy="15813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126A6-621D-4B8B-AC45-55145F2331D7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5F1D1-9DA2-415D-A562-FBA11EE7D62F}">
      <dsp:nvSpPr>
        <dsp:cNvPr id="0" name=""/>
        <dsp:cNvSpPr/>
      </dsp:nvSpPr>
      <dsp:spPr>
        <a:xfrm>
          <a:off x="0" y="2703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Кулак -ладонь</a:t>
          </a:r>
          <a:endParaRPr lang="en-US" sz="2400" kern="1200"/>
        </a:p>
      </dsp:txBody>
      <dsp:txXfrm>
        <a:off x="0" y="2703"/>
        <a:ext cx="6900512" cy="502794"/>
      </dsp:txXfrm>
    </dsp:sp>
    <dsp:sp modelId="{06F93019-633D-4821-A500-3CB5D0E6621B}">
      <dsp:nvSpPr>
        <dsp:cNvPr id="0" name=""/>
        <dsp:cNvSpPr/>
      </dsp:nvSpPr>
      <dsp:spPr>
        <a:xfrm>
          <a:off x="0" y="505497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152A5-62F3-452C-A5E8-4B07B72CD8A8}">
      <dsp:nvSpPr>
        <dsp:cNvPr id="0" name=""/>
        <dsp:cNvSpPr/>
      </dsp:nvSpPr>
      <dsp:spPr>
        <a:xfrm>
          <a:off x="0" y="505497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Предплечье (кисть согнуть)</a:t>
          </a:r>
          <a:endParaRPr lang="en-US" sz="2400" kern="1200"/>
        </a:p>
      </dsp:txBody>
      <dsp:txXfrm>
        <a:off x="0" y="505497"/>
        <a:ext cx="6900512" cy="502794"/>
      </dsp:txXfrm>
    </dsp:sp>
    <dsp:sp modelId="{C95E01A7-BA9C-4565-AE9C-6FB8AD3DC578}">
      <dsp:nvSpPr>
        <dsp:cNvPr id="0" name=""/>
        <dsp:cNvSpPr/>
      </dsp:nvSpPr>
      <dsp:spPr>
        <a:xfrm>
          <a:off x="0" y="10082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A54E1A-5E61-4565-B9CA-FBF4D68392E8}">
      <dsp:nvSpPr>
        <dsp:cNvPr id="0" name=""/>
        <dsp:cNvSpPr/>
      </dsp:nvSpPr>
      <dsp:spPr>
        <a:xfrm>
          <a:off x="0" y="1008291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Бицепсы (согнуть руку в локте)</a:t>
          </a:r>
          <a:endParaRPr lang="en-US" sz="2400" kern="1200"/>
        </a:p>
      </dsp:txBody>
      <dsp:txXfrm>
        <a:off x="0" y="1008291"/>
        <a:ext cx="6900512" cy="502794"/>
      </dsp:txXfrm>
    </dsp:sp>
    <dsp:sp modelId="{55442A7B-BEBE-4F83-B7C6-BF63CAE78F36}">
      <dsp:nvSpPr>
        <dsp:cNvPr id="0" name=""/>
        <dsp:cNvSpPr/>
      </dsp:nvSpPr>
      <dsp:spPr>
        <a:xfrm>
          <a:off x="0" y="151108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BD440-FE4E-449C-B0B0-55D9FE17375A}">
      <dsp:nvSpPr>
        <dsp:cNvPr id="0" name=""/>
        <dsp:cNvSpPr/>
      </dsp:nvSpPr>
      <dsp:spPr>
        <a:xfrm>
          <a:off x="0" y="1511085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Брови вверх</a:t>
          </a:r>
          <a:endParaRPr lang="en-US" sz="2400" kern="1200"/>
        </a:p>
      </dsp:txBody>
      <dsp:txXfrm>
        <a:off x="0" y="1511085"/>
        <a:ext cx="6900512" cy="502794"/>
      </dsp:txXfrm>
    </dsp:sp>
    <dsp:sp modelId="{15648120-9188-43EB-9214-A4F1DD1FDAE6}">
      <dsp:nvSpPr>
        <dsp:cNvPr id="0" name=""/>
        <dsp:cNvSpPr/>
      </dsp:nvSpPr>
      <dsp:spPr>
        <a:xfrm>
          <a:off x="0" y="2013879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D9F1D-5FE6-4EC1-8A22-AD7B01094234}">
      <dsp:nvSpPr>
        <dsp:cNvPr id="0" name=""/>
        <dsp:cNvSpPr/>
      </dsp:nvSpPr>
      <dsp:spPr>
        <a:xfrm>
          <a:off x="0" y="2013879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Улыбка</a:t>
          </a:r>
          <a:endParaRPr lang="en-US" sz="2400" kern="1200"/>
        </a:p>
      </dsp:txBody>
      <dsp:txXfrm>
        <a:off x="0" y="2013879"/>
        <a:ext cx="6900512" cy="502794"/>
      </dsp:txXfrm>
    </dsp:sp>
    <dsp:sp modelId="{B1BDB16D-BA63-4D53-A318-25B9F8642BF3}">
      <dsp:nvSpPr>
        <dsp:cNvPr id="0" name=""/>
        <dsp:cNvSpPr/>
      </dsp:nvSpPr>
      <dsp:spPr>
        <a:xfrm>
          <a:off x="0" y="251667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7808C-7717-406B-85B3-E700E74056BE}">
      <dsp:nvSpPr>
        <dsp:cNvPr id="0" name=""/>
        <dsp:cNvSpPr/>
      </dsp:nvSpPr>
      <dsp:spPr>
        <a:xfrm>
          <a:off x="0" y="2516673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Плечи вверх</a:t>
          </a:r>
          <a:endParaRPr lang="en-US" sz="2400" kern="1200"/>
        </a:p>
      </dsp:txBody>
      <dsp:txXfrm>
        <a:off x="0" y="2516673"/>
        <a:ext cx="6900512" cy="502794"/>
      </dsp:txXfrm>
    </dsp:sp>
    <dsp:sp modelId="{F2526054-6C8A-441D-A7D4-3215805F1B91}">
      <dsp:nvSpPr>
        <dsp:cNvPr id="0" name=""/>
        <dsp:cNvSpPr/>
      </dsp:nvSpPr>
      <dsp:spPr>
        <a:xfrm>
          <a:off x="0" y="3019467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977AC1-E69E-432B-8EBB-AC71F088B20A}">
      <dsp:nvSpPr>
        <dsp:cNvPr id="0" name=""/>
        <dsp:cNvSpPr/>
      </dsp:nvSpPr>
      <dsp:spPr>
        <a:xfrm>
          <a:off x="0" y="3019467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Плечи назад</a:t>
          </a:r>
          <a:endParaRPr lang="en-US" sz="2400" kern="1200"/>
        </a:p>
      </dsp:txBody>
      <dsp:txXfrm>
        <a:off x="0" y="3019467"/>
        <a:ext cx="6900512" cy="502794"/>
      </dsp:txXfrm>
    </dsp:sp>
    <dsp:sp modelId="{C844BDB8-7A6E-4DE7-8C92-0C3E24BCC11D}">
      <dsp:nvSpPr>
        <dsp:cNvPr id="0" name=""/>
        <dsp:cNvSpPr/>
      </dsp:nvSpPr>
      <dsp:spPr>
        <a:xfrm>
          <a:off x="0" y="352226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224B4-E6E9-4AD0-87D9-AE88FE4D0833}">
      <dsp:nvSpPr>
        <dsp:cNvPr id="0" name=""/>
        <dsp:cNvSpPr/>
      </dsp:nvSpPr>
      <dsp:spPr>
        <a:xfrm>
          <a:off x="0" y="3522261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Руки перед собой (поза молитвы)</a:t>
          </a:r>
          <a:endParaRPr lang="en-US" sz="2400" kern="1200"/>
        </a:p>
      </dsp:txBody>
      <dsp:txXfrm>
        <a:off x="0" y="3522261"/>
        <a:ext cx="6900512" cy="502794"/>
      </dsp:txXfrm>
    </dsp:sp>
    <dsp:sp modelId="{F8FF7CA9-AEFD-4431-AAE5-6712862022B3}">
      <dsp:nvSpPr>
        <dsp:cNvPr id="0" name=""/>
        <dsp:cNvSpPr/>
      </dsp:nvSpPr>
      <dsp:spPr>
        <a:xfrm>
          <a:off x="0" y="402505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6915A-C8DF-4638-8CB3-EE0191B0A0A3}">
      <dsp:nvSpPr>
        <dsp:cNvPr id="0" name=""/>
        <dsp:cNvSpPr/>
      </dsp:nvSpPr>
      <dsp:spPr>
        <a:xfrm>
          <a:off x="0" y="4025055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Пресс брюшной</a:t>
          </a:r>
          <a:endParaRPr lang="en-US" sz="2400" kern="1200"/>
        </a:p>
      </dsp:txBody>
      <dsp:txXfrm>
        <a:off x="0" y="4025055"/>
        <a:ext cx="6900512" cy="502794"/>
      </dsp:txXfrm>
    </dsp:sp>
    <dsp:sp modelId="{9320A9F1-2E90-4B18-80A5-EB700FEA3994}">
      <dsp:nvSpPr>
        <dsp:cNvPr id="0" name=""/>
        <dsp:cNvSpPr/>
      </dsp:nvSpPr>
      <dsp:spPr>
        <a:xfrm>
          <a:off x="0" y="4527849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96DA5-9ED4-4D0B-BE97-327C2AB39F65}">
      <dsp:nvSpPr>
        <dsp:cNvPr id="0" name=""/>
        <dsp:cNvSpPr/>
      </dsp:nvSpPr>
      <dsp:spPr>
        <a:xfrm>
          <a:off x="0" y="4527849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Бедра</a:t>
          </a:r>
          <a:endParaRPr lang="en-US" sz="2400" kern="1200"/>
        </a:p>
      </dsp:txBody>
      <dsp:txXfrm>
        <a:off x="0" y="4527849"/>
        <a:ext cx="6900512" cy="502794"/>
      </dsp:txXfrm>
    </dsp:sp>
    <dsp:sp modelId="{759C6008-689F-475F-A34B-B4D8C431BA22}">
      <dsp:nvSpPr>
        <dsp:cNvPr id="0" name=""/>
        <dsp:cNvSpPr/>
      </dsp:nvSpPr>
      <dsp:spPr>
        <a:xfrm>
          <a:off x="0" y="503064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C1DF5-7F6C-4B0B-BC19-2332D2EC6C65}">
      <dsp:nvSpPr>
        <dsp:cNvPr id="0" name=""/>
        <dsp:cNvSpPr/>
      </dsp:nvSpPr>
      <dsp:spPr>
        <a:xfrm>
          <a:off x="0" y="5030643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Голени</a:t>
          </a:r>
          <a:endParaRPr lang="en-US" sz="2400" kern="1200"/>
        </a:p>
      </dsp:txBody>
      <dsp:txXfrm>
        <a:off x="0" y="5030643"/>
        <a:ext cx="6900512" cy="5027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1A7AC-DBDB-42FB-BCC8-54210A10978D}">
      <dsp:nvSpPr>
        <dsp:cNvPr id="0" name=""/>
        <dsp:cNvSpPr/>
      </dsp:nvSpPr>
      <dsp:spPr>
        <a:xfrm>
          <a:off x="0" y="473"/>
          <a:ext cx="6900512" cy="6511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7BA944-F8AB-42DB-9DF2-A8AB1DF24D8E}">
      <dsp:nvSpPr>
        <dsp:cNvPr id="0" name=""/>
        <dsp:cNvSpPr/>
      </dsp:nvSpPr>
      <dsp:spPr>
        <a:xfrm>
          <a:off x="196987" y="146992"/>
          <a:ext cx="358159" cy="35815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48711-8B76-4936-903C-5AFD13CB6987}">
      <dsp:nvSpPr>
        <dsp:cNvPr id="0" name=""/>
        <dsp:cNvSpPr/>
      </dsp:nvSpPr>
      <dsp:spPr>
        <a:xfrm>
          <a:off x="752135" y="473"/>
          <a:ext cx="6148376" cy="651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19" tIns="68919" rIns="68919" bIns="68919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Что:?</a:t>
          </a:r>
          <a:endParaRPr lang="en-US" sz="1600" kern="1200"/>
        </a:p>
      </dsp:txBody>
      <dsp:txXfrm>
        <a:off x="752135" y="473"/>
        <a:ext cx="6148376" cy="651199"/>
      </dsp:txXfrm>
    </dsp:sp>
    <dsp:sp modelId="{D8CE4605-6D3C-4A47-8976-103B3367FB10}">
      <dsp:nvSpPr>
        <dsp:cNvPr id="0" name=""/>
        <dsp:cNvSpPr/>
      </dsp:nvSpPr>
      <dsp:spPr>
        <a:xfrm>
          <a:off x="0" y="814472"/>
          <a:ext cx="6900512" cy="6511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BBB2C-B08C-44D9-BDFD-310F1DE9BDD1}">
      <dsp:nvSpPr>
        <dsp:cNvPr id="0" name=""/>
        <dsp:cNvSpPr/>
      </dsp:nvSpPr>
      <dsp:spPr>
        <a:xfrm>
          <a:off x="196987" y="960992"/>
          <a:ext cx="358159" cy="35815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11BD9-3419-4F4E-AF80-750ED4AB7B7A}">
      <dsp:nvSpPr>
        <dsp:cNvPr id="0" name=""/>
        <dsp:cNvSpPr/>
      </dsp:nvSpPr>
      <dsp:spPr>
        <a:xfrm>
          <a:off x="752135" y="814472"/>
          <a:ext cx="6148376" cy="651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19" tIns="68919" rIns="68919" bIns="68919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Где?</a:t>
          </a:r>
          <a:endParaRPr lang="en-US" sz="1600" kern="1200"/>
        </a:p>
      </dsp:txBody>
      <dsp:txXfrm>
        <a:off x="752135" y="814472"/>
        <a:ext cx="6148376" cy="651199"/>
      </dsp:txXfrm>
    </dsp:sp>
    <dsp:sp modelId="{057C50A2-8DAF-4500-BD23-AF1FF0C94CA0}">
      <dsp:nvSpPr>
        <dsp:cNvPr id="0" name=""/>
        <dsp:cNvSpPr/>
      </dsp:nvSpPr>
      <dsp:spPr>
        <a:xfrm>
          <a:off x="0" y="1628471"/>
          <a:ext cx="6900512" cy="6511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557A9-41D3-435F-80A1-8289271CDFB1}">
      <dsp:nvSpPr>
        <dsp:cNvPr id="0" name=""/>
        <dsp:cNvSpPr/>
      </dsp:nvSpPr>
      <dsp:spPr>
        <a:xfrm>
          <a:off x="196987" y="1774991"/>
          <a:ext cx="358159" cy="35815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0F4728-0DDD-4D8F-9BFC-9DC15E3263F7}">
      <dsp:nvSpPr>
        <dsp:cNvPr id="0" name=""/>
        <dsp:cNvSpPr/>
      </dsp:nvSpPr>
      <dsp:spPr>
        <a:xfrm>
          <a:off x="752135" y="1628471"/>
          <a:ext cx="6148376" cy="651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19" tIns="68919" rIns="68919" bIns="68919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Когда?</a:t>
          </a:r>
          <a:endParaRPr lang="en-US" sz="1600" kern="1200"/>
        </a:p>
      </dsp:txBody>
      <dsp:txXfrm>
        <a:off x="752135" y="1628471"/>
        <a:ext cx="6148376" cy="651199"/>
      </dsp:txXfrm>
    </dsp:sp>
    <dsp:sp modelId="{7C71EB81-E7EC-41EA-92AB-E45A37A0C30D}">
      <dsp:nvSpPr>
        <dsp:cNvPr id="0" name=""/>
        <dsp:cNvSpPr/>
      </dsp:nvSpPr>
      <dsp:spPr>
        <a:xfrm>
          <a:off x="0" y="2442470"/>
          <a:ext cx="6900512" cy="6511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330509-9FE4-4551-992D-DAC7298E9E77}">
      <dsp:nvSpPr>
        <dsp:cNvPr id="0" name=""/>
        <dsp:cNvSpPr/>
      </dsp:nvSpPr>
      <dsp:spPr>
        <a:xfrm>
          <a:off x="196987" y="2588990"/>
          <a:ext cx="358159" cy="358159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5B9DC-D482-454F-8982-2042598EE693}">
      <dsp:nvSpPr>
        <dsp:cNvPr id="0" name=""/>
        <dsp:cNvSpPr/>
      </dsp:nvSpPr>
      <dsp:spPr>
        <a:xfrm>
          <a:off x="752135" y="2442470"/>
          <a:ext cx="6148376" cy="651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19" tIns="68919" rIns="68919" bIns="68919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Что понадобится?</a:t>
          </a:r>
          <a:endParaRPr lang="en-US" sz="1600" kern="1200"/>
        </a:p>
      </dsp:txBody>
      <dsp:txXfrm>
        <a:off x="752135" y="2442470"/>
        <a:ext cx="6148376" cy="651199"/>
      </dsp:txXfrm>
    </dsp:sp>
    <dsp:sp modelId="{2264CBA4-0F96-4EEF-BECC-E8B960ED12BD}">
      <dsp:nvSpPr>
        <dsp:cNvPr id="0" name=""/>
        <dsp:cNvSpPr/>
      </dsp:nvSpPr>
      <dsp:spPr>
        <a:xfrm>
          <a:off x="0" y="3256470"/>
          <a:ext cx="6900512" cy="6511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D62CA2-B496-4BB6-9DFA-33E0E8326616}">
      <dsp:nvSpPr>
        <dsp:cNvPr id="0" name=""/>
        <dsp:cNvSpPr/>
      </dsp:nvSpPr>
      <dsp:spPr>
        <a:xfrm>
          <a:off x="196987" y="3402989"/>
          <a:ext cx="358159" cy="358159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D5B59-F08B-42B5-A959-68D69D688B6F}">
      <dsp:nvSpPr>
        <dsp:cNvPr id="0" name=""/>
        <dsp:cNvSpPr/>
      </dsp:nvSpPr>
      <dsp:spPr>
        <a:xfrm>
          <a:off x="752135" y="3256470"/>
          <a:ext cx="6148376" cy="651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19" tIns="68919" rIns="68919" bIns="68919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Что может помешать?</a:t>
          </a:r>
          <a:endParaRPr lang="en-US" sz="1600" kern="1200"/>
        </a:p>
      </dsp:txBody>
      <dsp:txXfrm>
        <a:off x="752135" y="3256470"/>
        <a:ext cx="6148376" cy="651199"/>
      </dsp:txXfrm>
    </dsp:sp>
    <dsp:sp modelId="{30319A15-E3FF-46FC-9E32-62C5F1A4979E}">
      <dsp:nvSpPr>
        <dsp:cNvPr id="0" name=""/>
        <dsp:cNvSpPr/>
      </dsp:nvSpPr>
      <dsp:spPr>
        <a:xfrm>
          <a:off x="0" y="4070469"/>
          <a:ext cx="6900512" cy="6511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A27657-A1C9-4500-B5DF-8B1E1D60ECA1}">
      <dsp:nvSpPr>
        <dsp:cNvPr id="0" name=""/>
        <dsp:cNvSpPr/>
      </dsp:nvSpPr>
      <dsp:spPr>
        <a:xfrm>
          <a:off x="196987" y="4216989"/>
          <a:ext cx="358159" cy="35815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A809A0-F2F3-4B33-B07B-06FA2FE4E7E2}">
      <dsp:nvSpPr>
        <dsp:cNvPr id="0" name=""/>
        <dsp:cNvSpPr/>
      </dsp:nvSpPr>
      <dsp:spPr>
        <a:xfrm>
          <a:off x="752135" y="4070469"/>
          <a:ext cx="6148376" cy="651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19" tIns="68919" rIns="68919" bIns="68919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Как это преодолеть?</a:t>
          </a:r>
          <a:endParaRPr lang="en-US" sz="1600" kern="1200"/>
        </a:p>
      </dsp:txBody>
      <dsp:txXfrm>
        <a:off x="752135" y="4070469"/>
        <a:ext cx="6148376" cy="651199"/>
      </dsp:txXfrm>
    </dsp:sp>
    <dsp:sp modelId="{E37278A6-5374-45DA-9F58-41BD24A16065}">
      <dsp:nvSpPr>
        <dsp:cNvPr id="0" name=""/>
        <dsp:cNvSpPr/>
      </dsp:nvSpPr>
      <dsp:spPr>
        <a:xfrm>
          <a:off x="0" y="4884468"/>
          <a:ext cx="6900512" cy="6511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91666-6855-487C-8398-4755E9A47781}">
      <dsp:nvSpPr>
        <dsp:cNvPr id="0" name=""/>
        <dsp:cNvSpPr/>
      </dsp:nvSpPr>
      <dsp:spPr>
        <a:xfrm>
          <a:off x="196987" y="5030988"/>
          <a:ext cx="358159" cy="358159"/>
        </a:xfrm>
        <a:prstGeom prst="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0FB65-F092-44DE-B444-4D3C79EB0D56}">
      <dsp:nvSpPr>
        <dsp:cNvPr id="0" name=""/>
        <dsp:cNvSpPr/>
      </dsp:nvSpPr>
      <dsp:spPr>
        <a:xfrm>
          <a:off x="752135" y="4884468"/>
          <a:ext cx="6148376" cy="651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19" tIns="68919" rIns="68919" bIns="68919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Мониторинг и коррекция тревожных мыслей </a:t>
          </a:r>
          <a:endParaRPr lang="en-US" sz="1600" kern="1200" dirty="0"/>
        </a:p>
      </dsp:txBody>
      <dsp:txXfrm>
        <a:off x="752135" y="4884468"/>
        <a:ext cx="6148376" cy="6511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1758F-9681-4B7E-9D31-4BA0981DBE44}">
      <dsp:nvSpPr>
        <dsp:cNvPr id="0" name=""/>
        <dsp:cNvSpPr/>
      </dsp:nvSpPr>
      <dsp:spPr>
        <a:xfrm>
          <a:off x="0" y="433"/>
          <a:ext cx="4818888" cy="10134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09C819-D660-4C07-8666-AE5EA0EF4E7E}">
      <dsp:nvSpPr>
        <dsp:cNvPr id="0" name=""/>
        <dsp:cNvSpPr/>
      </dsp:nvSpPr>
      <dsp:spPr>
        <a:xfrm>
          <a:off x="306562" y="228454"/>
          <a:ext cx="557386" cy="55738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2163F-CBC8-4B88-A222-FEFCE9F91974}">
      <dsp:nvSpPr>
        <dsp:cNvPr id="0" name=""/>
        <dsp:cNvSpPr/>
      </dsp:nvSpPr>
      <dsp:spPr>
        <a:xfrm>
          <a:off x="1170511" y="433"/>
          <a:ext cx="3648376" cy="1013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255" tIns="107255" rIns="107255" bIns="107255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1Инвентаризация ресурсов материальных и нематериальных </a:t>
          </a:r>
          <a:endParaRPr lang="en-US" sz="1800" kern="1200"/>
        </a:p>
      </dsp:txBody>
      <dsp:txXfrm>
        <a:off x="1170511" y="433"/>
        <a:ext cx="3648376" cy="1013430"/>
      </dsp:txXfrm>
    </dsp:sp>
    <dsp:sp modelId="{29C9DC95-96E9-4E7A-9D87-094EA64EB39B}">
      <dsp:nvSpPr>
        <dsp:cNvPr id="0" name=""/>
        <dsp:cNvSpPr/>
      </dsp:nvSpPr>
      <dsp:spPr>
        <a:xfrm>
          <a:off x="0" y="1267220"/>
          <a:ext cx="4818888" cy="10134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A240D-FE64-4F42-9512-368E2E5D56A5}">
      <dsp:nvSpPr>
        <dsp:cNvPr id="0" name=""/>
        <dsp:cNvSpPr/>
      </dsp:nvSpPr>
      <dsp:spPr>
        <a:xfrm>
          <a:off x="306562" y="1495242"/>
          <a:ext cx="557386" cy="55738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93D3D-6551-4479-9CD1-A2663E3568E0}">
      <dsp:nvSpPr>
        <dsp:cNvPr id="0" name=""/>
        <dsp:cNvSpPr/>
      </dsp:nvSpPr>
      <dsp:spPr>
        <a:xfrm>
          <a:off x="1170511" y="1267220"/>
          <a:ext cx="3648376" cy="1013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255" tIns="107255" rIns="107255" bIns="107255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Оценка возможностей помощи другим людям</a:t>
          </a:r>
          <a:endParaRPr lang="en-US" sz="1800" kern="1200"/>
        </a:p>
      </dsp:txBody>
      <dsp:txXfrm>
        <a:off x="1170511" y="1267220"/>
        <a:ext cx="3648376" cy="1013430"/>
      </dsp:txXfrm>
    </dsp:sp>
    <dsp:sp modelId="{29794711-3C1F-4154-B7F6-BE6EE64172E9}">
      <dsp:nvSpPr>
        <dsp:cNvPr id="0" name=""/>
        <dsp:cNvSpPr/>
      </dsp:nvSpPr>
      <dsp:spPr>
        <a:xfrm>
          <a:off x="0" y="2534008"/>
          <a:ext cx="4818888" cy="10134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D5701-1361-4EFF-A0BE-8F940A06ABAC}">
      <dsp:nvSpPr>
        <dsp:cNvPr id="0" name=""/>
        <dsp:cNvSpPr/>
      </dsp:nvSpPr>
      <dsp:spPr>
        <a:xfrm>
          <a:off x="306562" y="2762030"/>
          <a:ext cx="557386" cy="55738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29EF1-1D91-42F3-A6D9-3A754DD5E8A0}">
      <dsp:nvSpPr>
        <dsp:cNvPr id="0" name=""/>
        <dsp:cNvSpPr/>
      </dsp:nvSpPr>
      <dsp:spPr>
        <a:xfrm>
          <a:off x="1170511" y="2534008"/>
          <a:ext cx="3648376" cy="1013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255" tIns="107255" rIns="107255" bIns="107255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Конитивная репетиция по долгосрочному планированию и коротким планам:</a:t>
          </a:r>
          <a:endParaRPr lang="en-US" sz="1800" kern="1200"/>
        </a:p>
      </dsp:txBody>
      <dsp:txXfrm>
        <a:off x="1170511" y="2534008"/>
        <a:ext cx="3648376" cy="10134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38398-05D4-43BD-9B0F-7FEC4F7FCCA8}">
      <dsp:nvSpPr>
        <dsp:cNvPr id="0" name=""/>
        <dsp:cNvSpPr/>
      </dsp:nvSpPr>
      <dsp:spPr>
        <a:xfrm>
          <a:off x="0" y="1790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29C7D-9CA3-47DE-82C2-6314BB262918}">
      <dsp:nvSpPr>
        <dsp:cNvPr id="0" name=""/>
        <dsp:cNvSpPr/>
      </dsp:nvSpPr>
      <dsp:spPr>
        <a:xfrm>
          <a:off x="230841" y="173490"/>
          <a:ext cx="419711" cy="41971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90787-EE67-41B3-A147-CD0A1E2D45DC}">
      <dsp:nvSpPr>
        <dsp:cNvPr id="0" name=""/>
        <dsp:cNvSpPr/>
      </dsp:nvSpPr>
      <dsp:spPr>
        <a:xfrm>
          <a:off x="881393" y="1790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Настроить фильтры потребления по критериям</a:t>
          </a:r>
          <a:endParaRPr lang="en-US" sz="1500" kern="1200"/>
        </a:p>
      </dsp:txBody>
      <dsp:txXfrm>
        <a:off x="881393" y="1790"/>
        <a:ext cx="6019118" cy="763111"/>
      </dsp:txXfrm>
    </dsp:sp>
    <dsp:sp modelId="{64D15EDB-9D72-4BBD-82E1-AE7C4C03CE89}">
      <dsp:nvSpPr>
        <dsp:cNvPr id="0" name=""/>
        <dsp:cNvSpPr/>
      </dsp:nvSpPr>
      <dsp:spPr>
        <a:xfrm>
          <a:off x="0" y="955680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65569-A96C-4D80-902A-CBFD4BB2AF61}">
      <dsp:nvSpPr>
        <dsp:cNvPr id="0" name=""/>
        <dsp:cNvSpPr/>
      </dsp:nvSpPr>
      <dsp:spPr>
        <a:xfrm>
          <a:off x="230841" y="1127380"/>
          <a:ext cx="419711" cy="41971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2B068-A6A8-4D2C-8A70-95FFB17DA1E0}">
      <dsp:nvSpPr>
        <dsp:cNvPr id="0" name=""/>
        <dsp:cNvSpPr/>
      </dsp:nvSpPr>
      <dsp:spPr>
        <a:xfrm>
          <a:off x="881393" y="955680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Профессия</a:t>
          </a:r>
          <a:endParaRPr lang="en-US" sz="1500" kern="1200"/>
        </a:p>
      </dsp:txBody>
      <dsp:txXfrm>
        <a:off x="881393" y="955680"/>
        <a:ext cx="6019118" cy="763111"/>
      </dsp:txXfrm>
    </dsp:sp>
    <dsp:sp modelId="{6C4ABFBF-29AF-4B88-A664-27972ED74DB0}">
      <dsp:nvSpPr>
        <dsp:cNvPr id="0" name=""/>
        <dsp:cNvSpPr/>
      </dsp:nvSpPr>
      <dsp:spPr>
        <a:xfrm>
          <a:off x="0" y="1909569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951FAC-CE52-473F-A588-686A244ABD8F}">
      <dsp:nvSpPr>
        <dsp:cNvPr id="0" name=""/>
        <dsp:cNvSpPr/>
      </dsp:nvSpPr>
      <dsp:spPr>
        <a:xfrm>
          <a:off x="230841" y="2081270"/>
          <a:ext cx="419711" cy="41971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CC084-1472-4D4B-B8AB-381814F3EF0E}">
      <dsp:nvSpPr>
        <dsp:cNvPr id="0" name=""/>
        <dsp:cNvSpPr/>
      </dsp:nvSpPr>
      <dsp:spPr>
        <a:xfrm>
          <a:off x="881393" y="1909569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Пол</a:t>
          </a:r>
          <a:endParaRPr lang="en-US" sz="1500" kern="1200"/>
        </a:p>
      </dsp:txBody>
      <dsp:txXfrm>
        <a:off x="881393" y="1909569"/>
        <a:ext cx="6019118" cy="763111"/>
      </dsp:txXfrm>
    </dsp:sp>
    <dsp:sp modelId="{C6AD646C-71A8-494F-B8D0-41A15572B205}">
      <dsp:nvSpPr>
        <dsp:cNvPr id="0" name=""/>
        <dsp:cNvSpPr/>
      </dsp:nvSpPr>
      <dsp:spPr>
        <a:xfrm>
          <a:off x="0" y="2863459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D0993-1D8C-4E16-9293-7BCF2A4AE8EC}">
      <dsp:nvSpPr>
        <dsp:cNvPr id="0" name=""/>
        <dsp:cNvSpPr/>
      </dsp:nvSpPr>
      <dsp:spPr>
        <a:xfrm>
          <a:off x="230841" y="3035159"/>
          <a:ext cx="419711" cy="419711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A41D0-360D-452B-9C7B-BA8ACC188442}">
      <dsp:nvSpPr>
        <dsp:cNvPr id="0" name=""/>
        <dsp:cNvSpPr/>
      </dsp:nvSpPr>
      <dsp:spPr>
        <a:xfrm>
          <a:off x="881393" y="2863459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Возраст</a:t>
          </a:r>
          <a:endParaRPr lang="en-US" sz="1500" kern="1200"/>
        </a:p>
      </dsp:txBody>
      <dsp:txXfrm>
        <a:off x="881393" y="2863459"/>
        <a:ext cx="6019118" cy="763111"/>
      </dsp:txXfrm>
    </dsp:sp>
    <dsp:sp modelId="{ABCDD019-174E-4CBA-A14D-A6068BEC3EBC}">
      <dsp:nvSpPr>
        <dsp:cNvPr id="0" name=""/>
        <dsp:cNvSpPr/>
      </dsp:nvSpPr>
      <dsp:spPr>
        <a:xfrm>
          <a:off x="0" y="3817348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D9CB8-975B-48BC-B912-A40C1214ED79}">
      <dsp:nvSpPr>
        <dsp:cNvPr id="0" name=""/>
        <dsp:cNvSpPr/>
      </dsp:nvSpPr>
      <dsp:spPr>
        <a:xfrm>
          <a:off x="230841" y="3989049"/>
          <a:ext cx="419711" cy="419711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432AE-FD2A-41C3-A84D-F65D5ADD573D}">
      <dsp:nvSpPr>
        <dsp:cNvPr id="0" name=""/>
        <dsp:cNvSpPr/>
      </dsp:nvSpPr>
      <dsp:spPr>
        <a:xfrm>
          <a:off x="881393" y="3817348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Круг интересов</a:t>
          </a:r>
          <a:endParaRPr lang="en-US" sz="1500" kern="1200"/>
        </a:p>
      </dsp:txBody>
      <dsp:txXfrm>
        <a:off x="881393" y="3817348"/>
        <a:ext cx="6019118" cy="763111"/>
      </dsp:txXfrm>
    </dsp:sp>
    <dsp:sp modelId="{BB71AE2A-7726-4733-BAD0-8B34DBE7721D}">
      <dsp:nvSpPr>
        <dsp:cNvPr id="0" name=""/>
        <dsp:cNvSpPr/>
      </dsp:nvSpPr>
      <dsp:spPr>
        <a:xfrm>
          <a:off x="0" y="4771238"/>
          <a:ext cx="6900512" cy="763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69D81-6000-4DCD-B253-DD4BC167E666}">
      <dsp:nvSpPr>
        <dsp:cNvPr id="0" name=""/>
        <dsp:cNvSpPr/>
      </dsp:nvSpPr>
      <dsp:spPr>
        <a:xfrm>
          <a:off x="230841" y="4942938"/>
          <a:ext cx="419711" cy="419711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A63F7-30FD-41D9-997E-E6859276D894}">
      <dsp:nvSpPr>
        <dsp:cNvPr id="0" name=""/>
        <dsp:cNvSpPr/>
      </dsp:nvSpPr>
      <dsp:spPr>
        <a:xfrm>
          <a:off x="881393" y="4771238"/>
          <a:ext cx="6019118" cy="76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3" tIns="80763" rIns="80763" bIns="80763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Ограничить новостной поток о тревожных событиях. При появлении желания его отслеживать расценивать происходящее, как самотревожащую активность – применять технику «СТОП!»</a:t>
          </a:r>
          <a:endParaRPr lang="en-US" sz="1500" kern="1200"/>
        </a:p>
      </dsp:txBody>
      <dsp:txXfrm>
        <a:off x="881393" y="4771238"/>
        <a:ext cx="6019118" cy="763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3T04:07:02.2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3T04:07:17.8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6:20:36.2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06:23:21.1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3T03:59:39.5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3T04:10:12.5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11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7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4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5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4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xmlns="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608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xmlns="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97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26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4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1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7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0.emf"/><Relationship Id="rId7" Type="http://schemas.openxmlformats.org/officeDocument/2006/relationships/diagramQuickStyle" Target="../diagrams/quickStyle5.xml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6.png"/><Relationship Id="rId9" Type="http://schemas.microsoft.com/office/2007/relationships/diagramDrawing" Target="../diagrams/drawin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emf"/><Relationship Id="rId7" Type="http://schemas.openxmlformats.org/officeDocument/2006/relationships/diagramQuickStyle" Target="../diagrams/quickStyle1.xml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657F69E0-C4B0-4BEC-A689-4F8D877F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5305561-7509-4A82-87DE-D0EACFBEB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554" r="-1" b="12754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E9483B-5276-4D7E-8EB9-9ECD42112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5100" dirty="0"/>
              <a:t>Решение проблем в условиях </a:t>
            </a:r>
            <a:r>
              <a:rPr lang="en-US" sz="5100" dirty="0" smtClean="0"/>
              <a:t/>
            </a:r>
            <a:br>
              <a:rPr lang="en-US" sz="5100" dirty="0" smtClean="0"/>
            </a:br>
            <a:r>
              <a:rPr lang="ru-RU" sz="5100" dirty="0" smtClean="0"/>
              <a:t>пандемии </a:t>
            </a:r>
            <a:r>
              <a:rPr lang="en-US" sz="5100" dirty="0" smtClean="0"/>
              <a:t>COVI</a:t>
            </a:r>
            <a:r>
              <a:rPr lang="en-US" sz="5100" dirty="0"/>
              <a:t>D</a:t>
            </a:r>
            <a:r>
              <a:rPr lang="ru-RU" sz="5100" dirty="0" smtClean="0"/>
              <a:t>-19</a:t>
            </a:r>
            <a:r>
              <a:rPr lang="ru-RU" sz="5100" dirty="0"/>
              <a:t>. </a:t>
            </a:r>
            <a:br>
              <a:rPr lang="ru-RU" sz="5100" dirty="0"/>
            </a:br>
            <a:r>
              <a:rPr lang="ru-RU" sz="5100" dirty="0"/>
              <a:t>Возможности психотерапии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EA7A6FA-B048-46CE-9914-11C1B1629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500" dirty="0"/>
              <a:t>МНПЦ МРВСМ ДЗ </a:t>
            </a:r>
            <a:r>
              <a:rPr lang="ru-RU" sz="2500" dirty="0" err="1"/>
              <a:t>г.Москвы</a:t>
            </a:r>
            <a:endParaRPr lang="ru-RU" sz="2500" dirty="0"/>
          </a:p>
          <a:p>
            <a:pPr algn="ctr">
              <a:lnSpc>
                <a:spcPct val="100000"/>
              </a:lnSpc>
            </a:pPr>
            <a:r>
              <a:rPr lang="ru-RU" sz="2500" dirty="0" err="1" smtClean="0"/>
              <a:t>д.м.н</a:t>
            </a:r>
            <a:r>
              <a:rPr lang="en-US" sz="2500" dirty="0"/>
              <a:t>.</a:t>
            </a:r>
            <a:r>
              <a:rPr lang="ru-RU" sz="2500" dirty="0" smtClean="0"/>
              <a:t> </a:t>
            </a:r>
            <a:r>
              <a:rPr lang="ru-RU" sz="2500" dirty="0"/>
              <a:t>ведущий научный </a:t>
            </a:r>
            <a:r>
              <a:rPr lang="ru-RU" sz="2500" dirty="0" smtClean="0"/>
              <a:t>сотрудник</a:t>
            </a:r>
            <a:endParaRPr lang="ru-RU" sz="2500" dirty="0"/>
          </a:p>
          <a:p>
            <a:pPr algn="ctr">
              <a:lnSpc>
                <a:spcPct val="100000"/>
              </a:lnSpc>
            </a:pPr>
            <a:r>
              <a:rPr lang="ru-RU" sz="2500" dirty="0" smtClean="0"/>
              <a:t>Харитонов </a:t>
            </a:r>
            <a:r>
              <a:rPr lang="ru-RU" sz="2500" dirty="0"/>
              <a:t>С.В.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xmlns="" id="{9F6380B4-6A1C-481E-8408-B4E6C75B9B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50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037699-6D9F-405E-991D-E11CF1B2B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4200"/>
              <a:t>Порядок выполнения ПМР</a:t>
            </a:r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xmlns="" id="{535742DD-1B16-4E9D-B715-0D74B4574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C1988C"/>
          </a:solidFill>
          <a:ln w="34925">
            <a:solidFill>
              <a:srgbClr val="C1988C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Объект 8">
            <a:extLst>
              <a:ext uri="{FF2B5EF4-FFF2-40B4-BE49-F238E27FC236}">
                <a16:creationId xmlns:a16="http://schemas.microsoft.com/office/drawing/2014/main" xmlns="" id="{A856D89F-460E-45EE-8FAA-DFEAACDE42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76346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071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968845-70DC-4C4C-B49A-AE5B8D838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300" dirty="0"/>
              <a:t>Когнитивная репетиция по долгосрочному планированию и коротким планам:</a:t>
            </a:r>
            <a:br>
              <a:rPr lang="ru-RU" sz="3300" dirty="0"/>
            </a:br>
            <a:endParaRPr lang="ru-RU" sz="3300" dirty="0"/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xmlns="" id="{535742DD-1B16-4E9D-B715-0D74B4574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C1988C"/>
          </a:solidFill>
          <a:ln w="34925">
            <a:solidFill>
              <a:srgbClr val="C1988C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054B1887-5C81-424B-9300-1F4DB3D7C9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9951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157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xmlns="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B19733-0F84-4B72-B832-3C73F4A29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 остаться без работы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получить статус безработного, можно подать заявку через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интернет-портал центра "Моя работа" czn.mos.ru. 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5" name="Rectangle 6">
            <a:extLst>
              <a:ext uri="{FF2B5EF4-FFF2-40B4-BE49-F238E27FC236}">
                <a16:creationId xmlns:a16="http://schemas.microsoft.com/office/drawing/2014/main" xmlns="" id="{3CE8AF5E-D374-4CF1-90CC-35CF73B81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C1988C"/>
          </a:solidFill>
          <a:ln w="38100" cap="rnd">
            <a:solidFill>
              <a:srgbClr val="C1988C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xmlns="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56FEEB5-1BDD-47FA-B54F-168028C42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048" y="705361"/>
            <a:ext cx="5458968" cy="5447277"/>
          </a:xfrm>
          <a:prstGeom prst="rect">
            <a:avLst/>
          </a:prstGeom>
        </p:spPr>
      </p:pic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000DF53B-AF3C-4BE6-9155-0E70E8294D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939923"/>
              </p:ext>
            </p:extLst>
          </p:nvPr>
        </p:nvGraphicFramePr>
        <p:xfrm>
          <a:off x="630936" y="2660904"/>
          <a:ext cx="4818888" cy="3547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476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D6A0AF-9D3B-4439-847B-321CD522B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4200"/>
              <a:t>Контроль входящей информации</a:t>
            </a:r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xmlns="" id="{535742DD-1B16-4E9D-B715-0D74B4574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C1988C"/>
          </a:solidFill>
          <a:ln w="34925">
            <a:solidFill>
              <a:srgbClr val="C1988C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1044C065-6B58-46BE-93B7-4431A17EDD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01383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042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6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xmlns="" id="{943CAA20-3569-4189-9E48-239A229A86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D653C7-9AC4-4BDB-BA12-F9BE1FEF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dirty="0" err="1">
                <a:solidFill>
                  <a:srgbClr val="C1988C"/>
                </a:solidFill>
              </a:rPr>
              <a:t>Спасибо</a:t>
            </a:r>
            <a:r>
              <a:rPr lang="en-US" sz="9600" dirty="0">
                <a:solidFill>
                  <a:srgbClr val="C1988C"/>
                </a:solidFill>
              </a:rPr>
              <a:t> </a:t>
            </a:r>
            <a:r>
              <a:rPr lang="en-US" sz="9600" dirty="0" err="1">
                <a:solidFill>
                  <a:srgbClr val="C1988C"/>
                </a:solidFill>
              </a:rPr>
              <a:t>за</a:t>
            </a:r>
            <a:r>
              <a:rPr lang="en-US" sz="9600" dirty="0">
                <a:solidFill>
                  <a:srgbClr val="C1988C"/>
                </a:solidFill>
              </a:rPr>
              <a:t> </a:t>
            </a:r>
            <a:r>
              <a:rPr lang="en-US" sz="9600" dirty="0" err="1">
                <a:solidFill>
                  <a:srgbClr val="C1988C"/>
                </a:solidFill>
              </a:rPr>
              <a:t>внимание</a:t>
            </a:r>
            <a:r>
              <a:rPr lang="en-US" sz="9600" dirty="0">
                <a:solidFill>
                  <a:srgbClr val="C1988C"/>
                </a:solidFill>
              </a:rPr>
              <a:t>!</a:t>
            </a: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xmlns="" id="{DA542B6D-E775-4832-91DC-2D20F85781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1988C"/>
          </a:solidFill>
          <a:ln w="38100" cap="rnd">
            <a:solidFill>
              <a:srgbClr val="C1988C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8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xmlns="" id="{D4469056-D581-421C-80DD-CCE96ECB33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FB9BFD-92C3-4ED9-ACBA-C740BDA65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49173"/>
            <a:ext cx="3475383" cy="1600200"/>
          </a:xfrm>
        </p:spPr>
        <p:txBody>
          <a:bodyPr anchor="ctr">
            <a:normAutofit/>
          </a:bodyPr>
          <a:lstStyle/>
          <a:p>
            <a:r>
              <a:rPr lang="ru-RU"/>
              <a:t>Основные проблемы</a:t>
            </a:r>
            <a:endParaRPr lang="ru-RU" dirty="0"/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xmlns="" id="{535742DD-1B16-4E9D-B715-0D74B4574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14992" y="749173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rgbClr val="C1988C"/>
          </a:solidFill>
          <a:ln w="34925">
            <a:solidFill>
              <a:srgbClr val="C1988C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4999F4-9281-48DE-8AA9-AF059FD50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4613" y="749173"/>
            <a:ext cx="6966451" cy="160020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700" dirty="0"/>
              <a:t>Опасность заражения </a:t>
            </a:r>
          </a:p>
          <a:p>
            <a:pPr>
              <a:lnSpc>
                <a:spcPct val="100000"/>
              </a:lnSpc>
            </a:pPr>
            <a:r>
              <a:rPr lang="ru-RU" sz="1700" dirty="0"/>
              <a:t>Неизвестность и проблема планирования будущего</a:t>
            </a:r>
          </a:p>
          <a:p>
            <a:pPr>
              <a:lnSpc>
                <a:spcPct val="100000"/>
              </a:lnSpc>
            </a:pPr>
            <a:r>
              <a:rPr lang="ru-RU" sz="1700" dirty="0"/>
              <a:t>Страх остаться без работы</a:t>
            </a:r>
          </a:p>
          <a:p>
            <a:pPr>
              <a:lnSpc>
                <a:spcPct val="100000"/>
              </a:lnSpc>
            </a:pPr>
            <a:r>
              <a:rPr lang="ru-RU" sz="1700" dirty="0"/>
              <a:t>Неадекватная информация</a:t>
            </a:r>
          </a:p>
          <a:p>
            <a:pPr>
              <a:lnSpc>
                <a:spcPct val="100000"/>
              </a:lnSpc>
            </a:pPr>
            <a:endParaRPr lang="ru-RU" sz="1700" dirty="0"/>
          </a:p>
        </p:txBody>
      </p:sp>
      <p:pic>
        <p:nvPicPr>
          <p:cNvPr id="5" name="Рисунок 4" descr="Биологическая опасность">
            <a:extLst>
              <a:ext uri="{FF2B5EF4-FFF2-40B4-BE49-F238E27FC236}">
                <a16:creationId xmlns:a16="http://schemas.microsoft.com/office/drawing/2014/main" xmlns="" id="{E2E01C39-5557-4272-85C6-890B4214C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3736" y="3230084"/>
            <a:ext cx="2843784" cy="2843784"/>
          </a:xfrm>
          <a:prstGeom prst="rect">
            <a:avLst/>
          </a:prstGeom>
        </p:spPr>
      </p:pic>
      <p:pic>
        <p:nvPicPr>
          <p:cNvPr id="7" name="Рисунок 6" descr="Вопросы">
            <a:extLst>
              <a:ext uri="{FF2B5EF4-FFF2-40B4-BE49-F238E27FC236}">
                <a16:creationId xmlns:a16="http://schemas.microsoft.com/office/drawing/2014/main" xmlns="" id="{F444EFC2-9041-4BDD-9320-642E38212D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172968" y="3230084"/>
            <a:ext cx="2843784" cy="2843784"/>
          </a:xfrm>
          <a:prstGeom prst="rect">
            <a:avLst/>
          </a:prstGeom>
        </p:spPr>
      </p:pic>
      <p:pic>
        <p:nvPicPr>
          <p:cNvPr id="10" name="Рисунок 9" descr="Телевизор">
            <a:extLst>
              <a:ext uri="{FF2B5EF4-FFF2-40B4-BE49-F238E27FC236}">
                <a16:creationId xmlns:a16="http://schemas.microsoft.com/office/drawing/2014/main" xmlns="" id="{545FCC12-7810-44DF-A6A9-AF81B6B81E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181344" y="3230084"/>
            <a:ext cx="2843784" cy="2843784"/>
          </a:xfrm>
          <a:prstGeom prst="rect">
            <a:avLst/>
          </a:prstGeom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2" name="Рисунок 11" descr="Зал заседаний">
            <a:extLst>
              <a:ext uri="{FF2B5EF4-FFF2-40B4-BE49-F238E27FC236}">
                <a16:creationId xmlns:a16="http://schemas.microsoft.com/office/drawing/2014/main" xmlns="" id="{59CD93D8-21C5-49B4-AD68-17C9AB1377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74480" y="3230084"/>
            <a:ext cx="2843784" cy="28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0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F218E6-63F5-49D0-9DB1-0690CF63F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/>
              <a:t>Опасность заражения</a:t>
            </a:r>
            <a:endParaRPr lang="ru-RU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3CE8AF5E-D374-4CF1-90CC-35CF73B81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C1988C"/>
          </a:solidFill>
          <a:ln w="38100" cap="rnd">
            <a:solidFill>
              <a:srgbClr val="C1988C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D0D35B-AA3E-435D-BB29-C6778FEBE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ru-RU" dirty="0"/>
              <a:t>Как создать необходимое безопасное поведение?</a:t>
            </a:r>
          </a:p>
          <a:p>
            <a:r>
              <a:rPr lang="ru-RU" dirty="0"/>
              <a:t>Ментальные и поведенческие репетиции безопасного поведения при появлении мыслей об опасности заражения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xmlns="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1DF7F0-1472-413B-9F3F-0CEA888EE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1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6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80" name="Rectangle 69">
            <a:extLst>
              <a:ext uri="{FF2B5EF4-FFF2-40B4-BE49-F238E27FC236}">
                <a16:creationId xmlns:a16="http://schemas.microsoft.com/office/drawing/2014/main" xmlns="" id="{C4879EFC-8E62-4E00-973C-C45EE9EC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2C407B-E7F0-49B9-9889-57FE83B71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75997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000"/>
              <a:t>Поведение снижающее риск заражения</a:t>
            </a:r>
            <a:br>
              <a:rPr lang="en-US" sz="2000"/>
            </a:br>
            <a:r>
              <a:rPr lang="en-US" sz="2000"/>
              <a:t>+</a:t>
            </a:r>
            <a:br>
              <a:rPr lang="en-US" sz="2000"/>
            </a:br>
            <a:r>
              <a:rPr lang="en-US" sz="2000"/>
              <a:t>«Пеший по летному»</a:t>
            </a:r>
          </a:p>
        </p:txBody>
      </p:sp>
      <p:sp>
        <p:nvSpPr>
          <p:cNvPr id="81" name="Rectangle 6">
            <a:extLst>
              <a:ext uri="{FF2B5EF4-FFF2-40B4-BE49-F238E27FC236}">
                <a16:creationId xmlns:a16="http://schemas.microsoft.com/office/drawing/2014/main" xmlns="" id="{D6A9C53F-5F90-40A5-8C85-5412D39C8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50080" y="1850683"/>
            <a:ext cx="3291840" cy="27432"/>
          </a:xfrm>
          <a:custGeom>
            <a:avLst/>
            <a:gdLst>
              <a:gd name="connsiteX0" fmla="*/ 0 w 3291840"/>
              <a:gd name="connsiteY0" fmla="*/ 0 h 27432"/>
              <a:gd name="connsiteX1" fmla="*/ 625450 w 3291840"/>
              <a:gd name="connsiteY1" fmla="*/ 0 h 27432"/>
              <a:gd name="connsiteX2" fmla="*/ 1283818 w 3291840"/>
              <a:gd name="connsiteY2" fmla="*/ 0 h 27432"/>
              <a:gd name="connsiteX3" fmla="*/ 1975104 w 3291840"/>
              <a:gd name="connsiteY3" fmla="*/ 0 h 27432"/>
              <a:gd name="connsiteX4" fmla="*/ 2666390 w 3291840"/>
              <a:gd name="connsiteY4" fmla="*/ 0 h 27432"/>
              <a:gd name="connsiteX5" fmla="*/ 3291840 w 3291840"/>
              <a:gd name="connsiteY5" fmla="*/ 0 h 27432"/>
              <a:gd name="connsiteX6" fmla="*/ 3291840 w 3291840"/>
              <a:gd name="connsiteY6" fmla="*/ 27432 h 27432"/>
              <a:gd name="connsiteX7" fmla="*/ 2567635 w 3291840"/>
              <a:gd name="connsiteY7" fmla="*/ 27432 h 27432"/>
              <a:gd name="connsiteX8" fmla="*/ 1843430 w 3291840"/>
              <a:gd name="connsiteY8" fmla="*/ 27432 h 27432"/>
              <a:gd name="connsiteX9" fmla="*/ 1185062 w 3291840"/>
              <a:gd name="connsiteY9" fmla="*/ 27432 h 27432"/>
              <a:gd name="connsiteX10" fmla="*/ 0 w 3291840"/>
              <a:gd name="connsiteY10" fmla="*/ 27432 h 27432"/>
              <a:gd name="connsiteX11" fmla="*/ 0 w 329184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27432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0674" y="7395"/>
                  <a:pt x="3291885" y="21864"/>
                  <a:pt x="3291840" y="27432"/>
                </a:cubicBezTo>
                <a:cubicBezTo>
                  <a:pt x="3043276" y="47012"/>
                  <a:pt x="2921041" y="-3764"/>
                  <a:pt x="2567635" y="27432"/>
                </a:cubicBezTo>
                <a:cubicBezTo>
                  <a:pt x="2214230" y="58628"/>
                  <a:pt x="2189623" y="-3875"/>
                  <a:pt x="1843430" y="27432"/>
                </a:cubicBezTo>
                <a:cubicBezTo>
                  <a:pt x="1497237" y="58739"/>
                  <a:pt x="1492584" y="38324"/>
                  <a:pt x="1185062" y="27432"/>
                </a:cubicBezTo>
                <a:cubicBezTo>
                  <a:pt x="877540" y="16540"/>
                  <a:pt x="313238" y="555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91840" h="27432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2033" y="12649"/>
                  <a:pt x="3290852" y="17989"/>
                  <a:pt x="3291840" y="27432"/>
                </a:cubicBezTo>
                <a:cubicBezTo>
                  <a:pt x="3120474" y="24858"/>
                  <a:pt x="2816568" y="13777"/>
                  <a:pt x="2633472" y="27432"/>
                </a:cubicBezTo>
                <a:cubicBezTo>
                  <a:pt x="2450376" y="41087"/>
                  <a:pt x="2160769" y="46494"/>
                  <a:pt x="1909267" y="27432"/>
                </a:cubicBezTo>
                <a:cubicBezTo>
                  <a:pt x="1657765" y="8370"/>
                  <a:pt x="1623992" y="18792"/>
                  <a:pt x="1349654" y="27432"/>
                </a:cubicBezTo>
                <a:cubicBezTo>
                  <a:pt x="1075316" y="36072"/>
                  <a:pt x="833426" y="43325"/>
                  <a:pt x="691286" y="27432"/>
                </a:cubicBezTo>
                <a:cubicBezTo>
                  <a:pt x="549146" y="11539"/>
                  <a:pt x="342011" y="33345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C1988C"/>
          </a:solidFill>
          <a:ln w="38100" cap="rnd">
            <a:solidFill>
              <a:srgbClr val="C1988C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E8C2DA0E-8567-4F98-A199-32F0B19F4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724" t="39216" r="3909" b="27339"/>
          <a:stretch/>
        </p:blipFill>
        <p:spPr>
          <a:xfrm>
            <a:off x="3957050" y="4266673"/>
            <a:ext cx="7855719" cy="22960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53AA678-6452-4DB7-A39A-C74E90A111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34" t="52741" r="4250" b="13778"/>
          <a:stretch/>
        </p:blipFill>
        <p:spPr>
          <a:xfrm>
            <a:off x="164955" y="2276852"/>
            <a:ext cx="7416945" cy="213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31444A-93D0-4035-938B-42BE2ABEB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ru-RU" sz="5200"/>
              <a:t>Неизвестность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xmlns="" id="{3CE8AF5E-D374-4CF1-90CC-35CF73B81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C1988C"/>
          </a:solidFill>
          <a:ln w="38100" cap="rnd">
            <a:solidFill>
              <a:srgbClr val="C1988C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xmlns="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7DC0E8D-CAB3-41F7-8026-8BF7376E1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xmlns="" id="{8B450C63-0B1D-458F-AAD4-4241877D5B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501222"/>
              </p:ext>
            </p:extLst>
          </p:nvPr>
        </p:nvGraphicFramePr>
        <p:xfrm>
          <a:off x="630936" y="2660904"/>
          <a:ext cx="4818888" cy="3547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0729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044248-7672-47CA-844E-3869972C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300"/>
              <a:t>Идентификация и контроль ожиданий - «Ждуны»</a:t>
            </a:r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xmlns="" id="{535742DD-1B16-4E9D-B715-0D74B4574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C1988C"/>
          </a:solidFill>
          <a:ln w="34925">
            <a:solidFill>
              <a:srgbClr val="C1988C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D95D560C-7742-47DA-B70C-4C7A5E7570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85755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320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2B97F24A-32CE-4C1C-A50D-3016B394D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34FEFF-ABAD-486A-B7B4-412C9AEC3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/>
              <a:t>Снять повышенную готовность к действиям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3CE8AF5E-D374-4CF1-90CC-35CF73B81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C1988C"/>
          </a:solidFill>
          <a:ln w="38100" cap="rnd">
            <a:solidFill>
              <a:srgbClr val="C1988C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3EBA65D-F1E9-46BB-89FA-F8B1E1FF4608}"/>
              </a:ext>
            </a:extLst>
          </p:cNvPr>
          <p:cNvSpPr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Можно</a:t>
            </a:r>
            <a:r>
              <a:rPr lang="en-US" sz="2000" dirty="0"/>
              <a:t> </a:t>
            </a:r>
            <a:r>
              <a:rPr lang="en-US" sz="2000"/>
              <a:t>научиться</a:t>
            </a:r>
            <a:r>
              <a:rPr lang="en-US" sz="2000" dirty="0"/>
              <a:t> </a:t>
            </a:r>
            <a:r>
              <a:rPr lang="en-US" sz="2000"/>
              <a:t>распознавать</a:t>
            </a:r>
            <a:r>
              <a:rPr lang="en-US" sz="2000" dirty="0"/>
              <a:t>, </a:t>
            </a:r>
            <a:r>
              <a:rPr lang="en-US" sz="2000"/>
              <a:t>как</a:t>
            </a:r>
            <a:r>
              <a:rPr lang="en-US" sz="2000" dirty="0"/>
              <a:t> </a:t>
            </a:r>
            <a:r>
              <a:rPr lang="en-US" sz="2000"/>
              <a:t>Вы</a:t>
            </a:r>
            <a:r>
              <a:rPr lang="en-US" sz="2000" dirty="0"/>
              <a:t> </a:t>
            </a:r>
            <a:r>
              <a:rPr lang="en-US" sz="2000"/>
              <a:t>внутренне</a:t>
            </a:r>
            <a:r>
              <a:rPr lang="en-US" sz="2000" dirty="0"/>
              <a:t> </a:t>
            </a:r>
            <a:r>
              <a:rPr lang="en-US" sz="2000"/>
              <a:t>мобилизуетесь</a:t>
            </a:r>
            <a:r>
              <a:rPr lang="en-US" sz="2000" dirty="0"/>
              <a:t> и </a:t>
            </a:r>
            <a:r>
              <a:rPr lang="en-US" sz="2000"/>
              <a:t>просто</a:t>
            </a:r>
            <a:r>
              <a:rPr lang="en-US" sz="2000" dirty="0"/>
              <a:t> </a:t>
            </a:r>
            <a:r>
              <a:rPr lang="en-US" sz="2000"/>
              <a:t>не</a:t>
            </a:r>
            <a:r>
              <a:rPr lang="en-US" sz="2000" dirty="0"/>
              <a:t> </a:t>
            </a:r>
            <a:r>
              <a:rPr lang="en-US" sz="2000"/>
              <a:t>позволять</a:t>
            </a:r>
            <a:r>
              <a:rPr lang="en-US" sz="2000" dirty="0"/>
              <a:t> </a:t>
            </a:r>
            <a:r>
              <a:rPr lang="en-US" sz="2000"/>
              <a:t>себе</a:t>
            </a:r>
            <a:r>
              <a:rPr lang="en-US" sz="2000" dirty="0"/>
              <a:t> </a:t>
            </a:r>
            <a:r>
              <a:rPr lang="en-US" sz="2000"/>
              <a:t>это</a:t>
            </a:r>
            <a:r>
              <a:rPr lang="en-US" sz="2000" dirty="0"/>
              <a:t> </a:t>
            </a:r>
            <a:r>
              <a:rPr lang="en-US" sz="2000"/>
              <a:t>делать</a:t>
            </a:r>
            <a:r>
              <a:rPr lang="en-US" sz="2000" dirty="0"/>
              <a:t>, </a:t>
            </a:r>
            <a:r>
              <a:rPr lang="en-US" sz="2000"/>
              <a:t>что</a:t>
            </a:r>
            <a:r>
              <a:rPr lang="en-US" sz="2000" dirty="0"/>
              <a:t> </a:t>
            </a:r>
            <a:r>
              <a:rPr lang="en-US" sz="2000"/>
              <a:t>снижает</a:t>
            </a:r>
            <a:r>
              <a:rPr lang="en-US" sz="2000" dirty="0"/>
              <a:t> </a:t>
            </a:r>
            <a:r>
              <a:rPr lang="en-US" sz="2000"/>
              <a:t>уровень</a:t>
            </a:r>
            <a:r>
              <a:rPr lang="en-US" sz="2000" dirty="0"/>
              <a:t> </a:t>
            </a:r>
            <a:r>
              <a:rPr lang="en-US" sz="2000"/>
              <a:t>стресса</a:t>
            </a:r>
            <a:r>
              <a:rPr lang="en-US" sz="2000" dirty="0"/>
              <a:t>. </a:t>
            </a:r>
            <a:r>
              <a:rPr lang="en-US" sz="2000"/>
              <a:t>Важно</a:t>
            </a:r>
            <a:r>
              <a:rPr lang="en-US" sz="2000" dirty="0"/>
              <a:t> </a:t>
            </a:r>
            <a:r>
              <a:rPr lang="en-US" sz="2000"/>
              <a:t>только</a:t>
            </a:r>
            <a:r>
              <a:rPr lang="en-US" sz="2000" dirty="0"/>
              <a:t> </a:t>
            </a:r>
            <a:r>
              <a:rPr lang="en-US" sz="2000"/>
              <a:t>отслеживать</a:t>
            </a:r>
            <a:r>
              <a:rPr lang="en-US" sz="2000" dirty="0"/>
              <a:t> </a:t>
            </a:r>
            <a:r>
              <a:rPr lang="en-US" sz="2000"/>
              <a:t>свои</a:t>
            </a:r>
            <a:r>
              <a:rPr lang="en-US" sz="2000" dirty="0"/>
              <a:t> </a:t>
            </a:r>
            <a:r>
              <a:rPr lang="en-US" sz="2000"/>
              <a:t>непроизвольные</a:t>
            </a:r>
            <a:r>
              <a:rPr lang="en-US" sz="2000" dirty="0"/>
              <a:t> </a:t>
            </a:r>
            <a:r>
              <a:rPr lang="en-US" sz="2000"/>
              <a:t>мобилизации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xmlns="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67A2A78B-E726-4F54-ADC8-BC63B0041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54296" y="1849773"/>
            <a:ext cx="6903720" cy="315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2B97F24A-32CE-4C1C-A50D-3016B394D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31B0AE-3818-4B7B-B4CB-1148790A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100"/>
              <a:t>Снять стресс внутри тела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3CE8AF5E-D374-4CF1-90CC-35CF73B81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C1988C"/>
          </a:solidFill>
          <a:ln w="38100" cap="rnd">
            <a:solidFill>
              <a:srgbClr val="C1988C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D5D49A-128E-447B-9C88-DB0304EC6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/>
              <a:t>Дыхание животом с затягиванием фазы выдоха приводит к расслаблению. Это расслабление можно сохранять концентрируя на нем внимание и поддерживая его уровень повторными дыхательными актами. </a:t>
            </a:r>
          </a:p>
          <a:p>
            <a:pPr>
              <a:lnSpc>
                <a:spcPct val="100000"/>
              </a:lnSpc>
            </a:pPr>
            <a:endParaRPr lang="ru-RU" sz="20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Рисунок 4" descr="Легкие">
            <a:extLst>
              <a:ext uri="{FF2B5EF4-FFF2-40B4-BE49-F238E27FC236}">
                <a16:creationId xmlns:a16="http://schemas.microsoft.com/office/drawing/2014/main" xmlns="" id="{3A7ADA3E-9387-4FE0-BCBE-64EFF2503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17236" y="640080"/>
            <a:ext cx="557784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4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46">
            <a:extLst>
              <a:ext uri="{FF2B5EF4-FFF2-40B4-BE49-F238E27FC236}">
                <a16:creationId xmlns:a16="http://schemas.microsoft.com/office/drawing/2014/main" xmlns="" id="{7B831B6F-405A-4B47-B9BB-5CA88F2858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Смущенный человек">
            <a:extLst>
              <a:ext uri="{FF2B5EF4-FFF2-40B4-BE49-F238E27FC236}">
                <a16:creationId xmlns:a16="http://schemas.microsoft.com/office/drawing/2014/main" xmlns="" id="{5206FD1C-32F9-4606-922B-D14ABB04E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55" name="Freeform: Shape 48">
            <a:extLst>
              <a:ext uri="{FF2B5EF4-FFF2-40B4-BE49-F238E27FC236}">
                <a16:creationId xmlns:a16="http://schemas.microsoft.com/office/drawing/2014/main" xmlns="" id="{15109354-9C5D-4F8C-B0E6-D1043C7BF2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rgbClr val="C1988C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100D61-C69A-452D-A273-3E0CAEF08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354" y="180849"/>
            <a:ext cx="5337270" cy="1300533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sz="3900" dirty="0">
                <a:solidFill>
                  <a:srgbClr val="FFFFFF"/>
                </a:solidFill>
              </a:rPr>
              <a:t>ПМР – прогрессивная мышечная релаксация</a:t>
            </a:r>
          </a:p>
        </p:txBody>
      </p:sp>
      <p:sp>
        <p:nvSpPr>
          <p:cNvPr id="56" name="Rectangle 6">
            <a:extLst>
              <a:ext uri="{FF2B5EF4-FFF2-40B4-BE49-F238E27FC236}">
                <a16:creationId xmlns:a16="http://schemas.microsoft.com/office/drawing/2014/main" xmlns="" id="{3CE8AF5E-D374-4CF1-90CC-35CF73B81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16304" y="2368177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C1988C"/>
          </a:solidFill>
          <a:ln w="38100" cap="rnd">
            <a:solidFill>
              <a:srgbClr val="C1988C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6D2DCA6-7577-4C8F-A7C6-C050F1334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354" y="1481382"/>
            <a:ext cx="6280246" cy="4734293"/>
          </a:xfrm>
        </p:spPr>
        <p:txBody>
          <a:bodyPr anchor="t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solidFill>
                  <a:srgbClr val="FFFFFF"/>
                </a:solidFill>
              </a:rPr>
              <a:t>1. Концентрируя внимание на ощущениях от напряжения и расслабления мышц можно улучшить дифференцировку восприятия мышечного тонуса в целом.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solidFill>
                  <a:srgbClr val="FFFFFF"/>
                </a:solidFill>
              </a:rPr>
              <a:t>2. ПМР выполняется сверху вниз: сначала напрягайте и расслабляйте руки, потом лицо, плечи, спину и грудь, живот, бедра, стопы.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solidFill>
                  <a:srgbClr val="FFFFFF"/>
                </a:solidFill>
              </a:rPr>
              <a:t>3. Чередуя фазы «напряжение- расслабление» концентрировать внимание примерно по 15 секунд трижды для каждой из зон (кисти, предплечья, плечи и далее).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solidFill>
                  <a:srgbClr val="FFFFFF"/>
                </a:solidFill>
              </a:rPr>
              <a:t>4. Постараться удерживать состояние мышечного расслабления и включить его в текущую деятельность</a:t>
            </a:r>
          </a:p>
          <a:p>
            <a:pPr>
              <a:lnSpc>
                <a:spcPct val="100000"/>
              </a:lnSpc>
            </a:pPr>
            <a:endParaRPr lang="ru-RU" sz="1500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xmlns="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54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412B24"/>
      </a:dk2>
      <a:lt2>
        <a:srgbClr val="E2E7E8"/>
      </a:lt2>
      <a:accent1>
        <a:srgbClr val="C1988C"/>
      </a:accent1>
      <a:accent2>
        <a:srgbClr val="B5A17C"/>
      </a:accent2>
      <a:accent3>
        <a:srgbClr val="A4A67E"/>
      </a:accent3>
      <a:accent4>
        <a:srgbClr val="90AA74"/>
      </a:accent4>
      <a:accent5>
        <a:srgbClr val="86AB81"/>
      </a:accent5>
      <a:accent6>
        <a:srgbClr val="77AF89"/>
      </a:accent6>
      <a:hlink>
        <a:srgbClr val="5C8A98"/>
      </a:hlink>
      <a:folHlink>
        <a:srgbClr val="7F7F7F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376</Words>
  <Application>Microsoft Office PowerPoint</Application>
  <PresentationFormat>Произвольный</PresentationFormat>
  <Paragraphs>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SketchyVTI</vt:lpstr>
      <vt:lpstr>Решение проблем в условиях  пандемии COVID-19.  Возможности психотерапии</vt:lpstr>
      <vt:lpstr>Основные проблемы</vt:lpstr>
      <vt:lpstr>Опасность заражения</vt:lpstr>
      <vt:lpstr>Поведение снижающее риск заражения + «Пеший по летному»</vt:lpstr>
      <vt:lpstr>Неизвестность</vt:lpstr>
      <vt:lpstr>Идентификация и контроль ожиданий - «Ждуны»</vt:lpstr>
      <vt:lpstr>Снять повышенную готовность к действиям</vt:lpstr>
      <vt:lpstr>Снять стресс внутри тела</vt:lpstr>
      <vt:lpstr>ПМР – прогрессивная мышечная релаксация</vt:lpstr>
      <vt:lpstr>Порядок выполнения ПМР</vt:lpstr>
      <vt:lpstr>Когнитивная репетиция по долгосрочному планированию и коротким планам: </vt:lpstr>
      <vt:lpstr>Страх остаться без работы  Для того чтобы получить статус безработного, можно подать заявку через интернет-портал центра "Моя работа" czn.mos.ru.  </vt:lpstr>
      <vt:lpstr>Контроль входящей информации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проблем в условиях пандемии COVID-19.  Возможности психотерапии</dc:title>
  <dc:creator>харитонов сергей</dc:creator>
  <cp:lastModifiedBy>NIIOZMM</cp:lastModifiedBy>
  <cp:revision>6</cp:revision>
  <dcterms:created xsi:type="dcterms:W3CDTF">2020-04-23T04:21:36Z</dcterms:created>
  <dcterms:modified xsi:type="dcterms:W3CDTF">2020-04-24T09:29:46Z</dcterms:modified>
</cp:coreProperties>
</file>